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05:19.7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11681 1453 378 0,'0'0'59'0,"0"0"-46"16,0 0 19-16,0 0 7 16,0 0-26-16,0 0 11 15,0 0 4-15,0 0-17 16,0 0 43-16,0 0-39 15,0 0 6-15,0 0-4 16,0 0-13-16,0 0-2 16,0 0-2-16,0 0 4 15,0 0-6-15,0 0 2 16,0 0 0-16,0 0 7 16,-9 0-3-16,-1 0-3 0,-7 0-1 15,0 0 0-15,-1 0 0 16,0 0 0-16,-2 0 0 15,-2-1 0-15,-1 1 6 16,2 0-6-16,-4 0 0 16,0 0-1-16,3 0-7 15,4 0 16-15,-2 0-8 16,5 0 0-16,-5 0 4 16,1 0-6-16,-4 0 2 15,-4 0 0-15,-2 6-4 16,-5-2 4-16,5 1-2 15,2 2 0-15,3-4 2 16,3 2 0-16,2-1 0 16,-1 2-1-16,1-2-4 0,4-2-2 15,-1-1 6-15,5-1 1 16,3 3 0-16,-4-3-1 16,1 0 1-16,0 1 0 15,-3 4-12-15,4-1 15 16,1-2-3-16,-3 4 0 15,-1 0 3-15,-1 0 2 16,1 0-5-16,3 0 0 16,-2 0-6-16,1 0 6 15,0 0 0-15,0 2 0 16,0-1 1-16,-1 4-2 0,3-1 2 16,-1 5-1-1,1-1 0-15,-1 3 4 16,4 2-4-16,2-2 0 0,1 3 2 15,3-1-9-15,0-2 7 16,-2 4 0-16,2-2-2 16,-2 6 4-16,-3-3-2 15,3-3 0-15,-1 2 1 16,3-1-4-16,0-4 3 16,0-1 0-16,0 0-4 15,0-3 5-15,0-1-1 16,0 0 0-16,0 1 1 15,3-2-3-15,4 1 2 16,-3 2 0-16,5 3-1 0,2 3 1 16,5 2 0-1,4 3-4-15,4 4 10 0,5 0-7 16,4-2 1-16,2-3 0 16,-4 0-8-16,0 2 16 15,-3-5-8-15,3-3 1 16,6-7 0-16,3-1 1 15,9-5-2-15,8-2 0 16,9-2-2-16,5 0 9 16,2 0-7-16,1 0 0 15,-3 0 4-15,0 0-11 16,3 0 7-16,-1-2 0 16,0 0-4-16,-3-2 6 0,-1 2-2 15,-2 0 0 1,-3-1 1-16,-2 2 6 0,-1-4-7 15,-1 4 0-15,-2 1-3 16,-2 0 6-16,2 0-3 16,-8 0 0-16,4 0 1 15,-2 1-1-15,-2-1 0 16,2 0 0-16,2 0-4 16,-4-16 4-16,4-7 0 15,2-8 0-15,0 3 3 16,0 0-1-16,-8 4-2 15,-5 2 0-15,-10 0-5 16,-6 0 9-16,-7-1-4 16,-6-6 2-16,-4-1 0 0,-5-4 2 15,-5-3-4-15,0 4 3 16,0-3-3-16,-3-4 7 16,-12-2-3-16,-7-2-4 15,1 1 4-15,-1 3-6 16,0 8 2-16,-5 2 0 15,-2 6-5-15,-4 4 10 16,-5 4-5-16,-7 4 0 16,-3 6 0-16,-4-2 6 15,-4 8-6-15,3-2 0 16,-2-2-7-16,-3-1 10 0,-2-5-3 16,1 2 0-1,6-2 5-15,3 2-11 16,4 3 6-16,2 1 0 0,-1-1 12 15,7 4-7-15,3-2-5 16,8 1 0 0,6 2 4-16,8-1-5 0,4 1 1 15,5 0 0-15,-3 0-3 16,1 0 3-16,1 0-3 16,-1 0-20-16,-2 0-27 15,-2 0-56-15</inkml:trace>
  <inkml:trace contextRef="#ctx0" brushRef="#br0" timeOffset="554.5252">12100 1669 519 0,'0'0'0'15,"0"0"0"-15,0 0 8 16,0 0-4-16,0 0 30 15,0 0 18-15,0 0-46 16,0 0 16-16,2 0-19 16,13-9-2-16,10-17 14 15,14-8-14-15,9-10 11 16,8-6-8-16,7 0 3 16,-1-3-11-16,2 8 4 15,3-4 0 1,2 1 8-16,-1 2-6 0,-8 4-2 15,-7 4 0-15,-6 8 5 16,-7 3-7-16,-3-3 8 16,0 6-6-16,-6-4 12 0,-3 6-9 15,-6 6 1-15,-3 0 0 16,-11 6 1-16,-3 5-5 16,-3 4 7-16,-2 1-7 15,0 0 7-15,0 0-4 16,0 0 6-16,0 0-9 15,0 0-2-15,7 0-4 16,2-2-93-16,2-8-102 16</inkml:trace>
  <inkml:trace contextRef="#ctx0" brushRef="#br0" timeOffset="867.3515">13388 589 526 0,'0'0'56'15,"0"0"-42"-15,0 0 4 16,0 0 35-16,0 0-28 16,0 0-3-16,0-34-11 15,0 34-5-15,0 4-11 16,0 29 5-16,0 13 0 15,7 18 24-15,1 8-12 16,4-2-5-16,-5-10 2 0,-1-14-2 16,1-6-7-16,2-7 0 15,0-8 1 1,-1 0-15-16,1-10 4 0,-2-4-70 16,-4-11-68-16,-3 0-363 15</inkml:trace>
  <inkml:trace contextRef="#ctx0" brushRef="#br0" timeOffset="1109.2849">13308 934 547 0,'0'0'36'0,"0"0"-36"0,0 0 0 15,0 0 4-15,0 0 9 16,0 0 25-16,105-38-7 15,-57 26-21-15,2-3 1 16,0 0-7-16,2 1 1 16,-8 0-5-16,-5 9-3 15,-8-4-3-15,-10 5-25 16,-4-8-21-16,-9-7-40 16,-6 0-147-16</inkml:trace>
  <inkml:trace contextRef="#ctx0" brushRef="#br0" timeOffset="1341.6623">13771 589 275 0,'0'0'178'0,"0"0"-164"15,0 0 20 1,0 0 20-16,0 0 11 0,0 0 1 16,-6-20-12-16,6 20-54 15,0 25 2-15,0 20 1 16,0 26 0-16,-3 15 10 15,1 8 12-15,2-10-17 16,0-16-4-16,0-15-4 16,0-20 5-16,15-10-21 15,4-16-4-15,3-7-72 16,2-25-58-16</inkml:trace>
  <inkml:trace contextRef="#ctx0" brushRef="#br0" timeOffset="1654.8251">13956 944 554 0,'0'0'48'15,"0"0"-47"-15,0 0 12 16,0 0 9-16,-4 111-9 16,17-92-13-16,7-2 0 15,5-9 11-15,4-8-11 16,2 0 0-16,0 0 28 15,-2-18-8-15,-2-5-9 16,-5 2-11-16,-9-2 2 0,-8 7 32 16,-5 1-4-16,0 2 9 15,0 6 9-15,0-2-20 16,0 3 1-16,-7 2-19 16,3-2-10-16,-1-2 7 15,3-5-7-15,2-4-27 16,0-9-81-16,0-2-16 15,13-2-142 1</inkml:trace>
  <inkml:trace contextRef="#ctx0" brushRef="#br0" timeOffset="2126.1021">14342 401 592 0,'0'0'67'0,"0"0"-63"16,0 0-4-16,0 0 3 16,0 0-3-16,15 168 33 15,-13-78-1-15,0 4-6 16,-2-9-21-16,0-21 0 16,2-24-7-16,4-16 6 15,0-14-4-15,-1-8 2 16,-1-2 2-16,2 0-4 15,4-21 0-15,7-17-4 16,6-12-7-16,1 5 5 16,-4 10 6-16,-8 16 0 15,-6 11 1-15,3 2-6 16,-1 6-3-16,11 0-11 0,-1 0 13 16,-3 8-2-16,1 17 2 15,-10 12 4-15,1 1 2 16,-7 0 2-16,0 0-2 15,0-8 0-15,-7-6 33 16,-6-7-23-16,-3-8 13 16,-2-6 10-16,-1-2-2 15,-8-1 1-15,0 2-32 16,5-2 0-16,4 0-3 16,9 0-26-16,9 0-12 15,0-6-36-15,9-18-189 0</inkml:trace>
  <inkml:trace contextRef="#ctx0" brushRef="#br0" timeOffset="2430.3164">14774 821 528 0,'0'0'95'15,"0"0"-93"-15,0 0-4 16,0 0-5-16,0 0 7 15,0 0 11-15,46 115-9 16,-34-103 1-16,3-3-3 0,-4-9 3 16,3 0 17-16,3 0-20 15,6-30 0-15,1-5 20 16,-1-3-18-16,-8 4 7 16,-8 6 50-16,-7 7-41 15,0 8 16-15,0 8-13 16,0 5-14-16,0 0-7 15,0 0-38-15,0 7-41 16,0 4-100-16,0-5-257 16</inkml:trace>
  <inkml:trace contextRef="#ctx0" brushRef="#br0" timeOffset="2709.1932">15072 710 641 0,'0'0'91'0,"0"0"-85"0,0 0-6 15,0 0 0 1,0 0 15-16,0 0-7 0,5 100-2 16,2-86-1-16,-1-14-5 15,-1 0 0-15,8 0-3 16,5-5 3-16,4-22 0 16,7-5-6-16,-6-4 4 15,-10 14-7-15,-7 9 9 16,-1 12-7-16,-5 2 7 15,2 26 0-15,3 15-3 16,-1 4 8-16,3-6-6 16,8-4 1-1,7-16-16-15,12-18-71 0,9-2-95 16,1-28-254-16</inkml:trace>
  <inkml:trace contextRef="#ctx0" brushRef="#br0" timeOffset="2976.0437">15462 655 611 0,'0'0'31'16,"0"0"-30"-16,0 0 15 15,0 0-13-15,0 0 1 16,0 0-4-16,-64 62-1 0,64-59-14 16,0 3 11-16,0-5 4 15,2 2 0-15,2-3-1 16,-4 2 1-1,0-2 0-15,0 0 6 16,0 1-6-16,0 2 2 0,0-3 2 16,0 0-8-16,0 0 4 15,2 2-24-15,5-1-86 16,0 6-5-16,0-7-18 16</inkml:trace>
  <inkml:trace contextRef="#ctx0" brushRef="#br0" timeOffset="3939.7976">15462 655 372 0,'11'87'43'0,"-11"-91"-34"0,2-4-9 16,1-9 4-16,-3 6-11 15,0 1 10-15,0 0-3 16,0 5 13-16,0 4 18 16,0-5 39-16,0 3 13 15,0 2-39-15,0 1-5 16,-3-4 1-16,-8 1-30 15,-2 3 15-15,-3 0-25 16,3 0 0-16,-3 21 0 16,6 11 2-16,-1 0-3 15,8 1 1-15,3-10 0 16,0-7-2-16,3-6 2 16,16-10 0-16,4 0-2 0,1-2-2 15,5-20-4-15,-5-10-12 16,1-17-16-16,-3-1 12 15,-1 2 5-15,-4 6 19 16,-5 16-5-16,-6 10 12 16,-3 10-3-16,-3 6-1 15,4 5 4-15,2 22-13 16,-1 11 20-16,2 17-13 16,0 4 10-16,-3 1-6 15,2-7-1-15,1-12-4 16,0-2 5-16,0-9-2 15,-7-1 4-15,0-4 2 0,0-6 22 16,-9-2-23 0,-13-2 10-16,-5-8-3 0,0-2-9 15,0-5 6-15,4 0-12 16,4 0 0-16,5-19-3 16,8-5 0-16,6-7-11 15,0-2-21-15,26 4-4 16,10 2 3-16,4 4-12 15,3 8 20-15,1-1-24 16,1 2 12-16,-3 0-10 16,-2-4 28-16,-4-2 22 15,-7 2 8-15,-7 0-8 16,-8 4 19-16,-8-2 59 0,-6 3-3 16,0 4-9-1,0 0-11-15,-6 9-39 0,-15 0 17 16,-3 18-33-16,-3 11 4 15,5-1 12-15,4-6-10 16,9-2 11 0,7-8-17-16,2-2 3 0,0-6-15 15,7-4 12-15,15 0-20 16,9-12 7-16,7-22-12 16,0-16-3-16,-7 6-9 15,-13 15-5-15,-9 16 33 16,-7 13 7-16,-2 0 2 15,2 0 10-15,0 4-7 0,5 12 26 16,0 3-10-16,0-2-1 16,1-8 6-16,1-2-22 15,5-7 4-15,3 0 8 16,3 0-9-16,1-7 7 16,-6-4-12-16,-1 2 0 15,-10 6-3-15,0 3 3 16,1 8 0-16,-1 16-3 15,6 6 8-15,-2-1 1 16,3-6-6-16,1-9-37 16,-4-12-54-16,-3-2-233 15</inkml:trace>
  <inkml:trace contextRef="#ctx0" brushRef="#br0" timeOffset="4611.1537">16137 739 395 0,'0'0'19'15,"0"0"-19"-15,0 0 33 16,0 0 33-16,0 0 49 15,0 0-72-15,0 13-7 0,0-13 21 16,0 0-37-16,0 0-2 16,0 0-10-16,0-8-6 15,11-26 11-15,10-10-13 16,3-7 0-16,1 3-7 16,-8 23 8-16,-3 4-1 15,-5 17 0-15,-3 4-2 16,5 0-4-16,3 22 3 15,3 12 3-15,-3 8-12 16,-1 9 18-16,-3 0-6 0,-2-10 0 16,-1-7 1-16,-3-20-2 15,0-6 1-15,2-2-25 16,-4-6-10 0,-2-4-94-16,0-18-179 0</inkml:trace>
  <inkml:trace contextRef="#ctx0" brushRef="#br0" timeOffset="8493.7927">18479 1453 420 0,'0'0'23'0,"0"0"-12"15,0 0 22-15,0 0 0 16,0 0-33-16,0 0 24 16,0 0-23-16,-96 105 23 15,88-73 24-15,0 8-20 16,4 1 13-16,2 9-27 15,2 2 4-15,0-2-14 16,0 0 0-16,0-6 1 16,0-4-5-16,0-6 2 15,2-8-2-15,10-5 0 16,-1-8 0-16,7-3-1 16,3-10-35-16,8 0-44 15,0-15-149-15</inkml:trace>
  <inkml:trace contextRef="#ctx0" brushRef="#br0" timeOffset="9138.2067">18711 1814 468 0,'0'0'109'0,"0"0"-87"16,0 0-14-16,0 0 26 15,0 0 18-15,0 0-26 0,0-7-5 16,2-4 0-1,11-9-18-15,3-4 6 0,0 2-9 16,2-4 4-16,-3 4-8 16,1 3 4-16,-5 0 0 15,0 7-8-15,-4 1 7 16,-5 6 1-16,0 3-1 16,-2 2 3-16,0 0-3 15,0 0 1-15,0 7-3 16,0 22-6-16,2 5 18 15,3 3 2-15,-1-3-11 16,0-9 3-16,1-4-11 0,-3-6 8 16,1-4 0-16,-3-1-3 15,0-5 3-15,0-1 0 16,0 2-1-16,0 2 13 16,0 3-20-16,0 1 8 15,0 0-38-15,0-8-42 16,0-4-182-16</inkml:trace>
  <inkml:trace contextRef="#ctx0" brushRef="#br0" timeOffset="9525.528">19059 1448 601 0,'0'0'78'0,"0"0"-78"16,0 0 2-16,0 0 6 16,0 0-2-16,0 0-4 15,75 29 25-15,-44 8-27 16,-2 7 38-16,0 8-36 15,-4 4 2-15,-3-2 7 16,-4-1-11-16,-2-7 0 0,-10-7 9 16,-2-8 11-1,-4-7-12-15,0-8-7 16,0 0 3-16,-4-3 1 0,-7 4-5 16,0-4 0-16,2-6-2 15,3-1-16-15,1-5-12 16,0-1-80-16,1 0-184 15</inkml:trace>
  <inkml:trace contextRef="#ctx0" brushRef="#br0" timeOffset="10724.3179">18884 1684 433 0,'0'0'56'0,"0"0"-54"0,0 0-1 16,0 0 5-16,0 0 12 15,0 0 5-15,-29 0-16 16,29 0 9-16,0 0-11 15,0 0 25-15,0 0-23 16,0 0-3-16,0 0 23 16,0 0-25-16,0 0 27 15,0 0 2-15,-2-4-29 16,0 0 7-16,0 2 2 16,2-1-9-16,0 3 30 15,0 0-32-15,0 0 0 16,-2 0-3-16,2 0 1 15,0 6-4-15,0 19 4 16,0 11 2-16,0 2-1 0,0 5 1 16,0-4 0-16,0-3-2 15,0-3 4-15,4-3-2 16,-2-8 0 0,3-6 3-16,-5-6-7 15,2-6 4-15,-2-2 0 16,0-2-4-16,0 2 10 0,0-2-6 15,0 0 2-15,0 0 2 16,0 0 15-16,0 0-19 16,0 0 0-16,0 0 3 15,0 0-3-15,0 2-21 16,0 0-36-16,0-2-91 16</inkml:trace>
  <inkml:trace contextRef="#ctx0" brushRef="#br0" timeOffset="12162.8266">20790 2358 357 0,'0'0'40'0,"0"0"-36"15,0 0-2-15,0 0 25 16,0 0-12-16,0 0 79 16,4-4-32-16,-4 4-28 15,0 0 24-15,0 0-33 16,0 0-19-16,0 0 6 15,0 0 2-15,-9 0-9 16,-5 0-5-16,-1 6-2 16,2 10-7-16,-3 2 10 0,1 2-1 15,1 2 4-15,1 5 1 16,1 0-10-16,4 3 2 16,-1 4 3-1,5 0 0-15,4-1 0 0,0-3 0 16,0 0 0-1,0-4 6-15,0 0-13 0,9 0 7 16,-1-2 0 0,1 2-5-16,-2-3 10 15,2-4-5-15,-1-3 0 16,4-1 2 0,1-3-5-16,-2-1 3 0,1 0 0 15,-1-4-2 1,-3-1 2-16,0 0 0 0,-4-2-2 15,0-2-5-15,-2-2-41 0,1 0-62 16,-3 0-153-16</inkml:trace>
  <inkml:trace contextRef="#ctx0" brushRef="#br0" timeOffset="13336.1077">21022 2584 345 0,'0'0'74'16,"0"0"-69"-16,0 0 5 0,0 0 17 16,0 0-22-16,0 0 24 15,0-2 0-15,0 2-17 16,0 0 7-16,0 0-13 16,2 0 10-16,-2 0 18 15,0 0-28-15,2 0 8 16,2 0 17-16,9-4-31 15,6-4 17-15,7-4 1 16,3 2-16-16,-2 0 10 16,-7 4-12-16,-4 2 0 15,-5 0-1-15,-5 4 8 16,-2-1-3-16,2 1-4 16,-6 0 4-16,0 0-4 0,0 0 0 15,0 11 0-15,0 13 4 16,0 2-2-16,-2 4-2 15,-15-2 0-15,1-6 1 16,1-5 1-16,2-4 5 16,2-8-6-16,-2-2 11 15,1 2-10-15,1-5 4 16,2 1-6-16,5 2 2 16,2-3-3-16,2 2 1 15,0-2-2-15,0 0-3 16,0 0 5-16,0 0 0 15,0 0-2-15,0 0-7 0,9 0 3 16,6 0 6 0,5 0 0-16,-2 0 0 0,0 0 2 15,-5 0-2-15,0 0 0 16,-4 0 1-16,1 2-3 16,-4-2 2-16,3 0 0 15,-3 0-7-15,2 0 13 16,-2 0-6-16,-2 0 0 15,-1 0 2-15,1 0-10 16,0 2 8-16,1-2-11 16,0 2 10-16,-1 2-54 15,-2-2-3-15,-2 0-95 16</inkml:trace>
  <inkml:trace contextRef="#ctx0" brushRef="#br0" timeOffset="14510.5659">21388 2386 336 0,'0'0'46'15,"0"0"-30"-15,0 0 35 16,0 0-8-16,0 0 14 16,0 0 9-16,-4-9-49 15,4 9 20-15,0 0-18 16,0 0-5-16,0 0 3 15,0 0-14-15,0 0-3 16,0 0-1-16,0 0 1 0,0 0-3 16,0 0 3-16,12 3 0 15,5 9-6-15,4 2 8 16,-3 4-2-16,1 2 0 16,2 2 1-16,-2 2-4 15,-1 0 3-15,-5 4 0 16,-1 4-2-16,-8 4-1 15,-4 3 0-15,0 1 2 16,0-2-2-16,-6-2-5 16,-10-4 8-16,1-4 0 15,1-2-3-15,3-6 7 16,2-1-8-16,0-4 3 16,2 1-34-16,-4-2 10 15,3 1-30-15,-6-4-69 0,-1-3-109 16</inkml:trace>
  <inkml:trace contextRef="#ctx0" brushRef="#br0" timeOffset="23812.1892">5597 4436 305 0,'0'0'89'0,"0"0"-73"15,0 0 0-15,0 0 20 0,0 0 1 16,0 0-2-16,0 0 5 15,0 0-7-15,0 0-8 16,0 0-14-16,0 0 1 16,0 0-7-16,0 0 19 15,0 0-9-15,0 0-14 16,0 0 0-16,0 9 19 16,-5 3-18-16,-4 3 8 15,4-3 13-15,1 0-22 16,2-5-2-16,2 0 5 15,0-3-9-15,0-2 5 0,6-2-3 16,8 0-4 0,1 0 4-16,-2 0 1 0,-3-9 1 15,-6-2 1-15,-4 3 0 16,0 2 3-16,0 0 19 16,-18 2 9-16,-1 2-7 15,-4 2-21-15,7 0-3 16,3 0 2-16,9 0-2 15,4 0 0-15,0 0-47 16,0 2-40-16,15 2-3 16,-1-4-334-16</inkml:trace>
  <inkml:trace contextRef="#ctx0" brushRef="#br0" timeOffset="24523.8257">6200 4242 427 0,'0'0'33'16,"0"0"-10"-16,0 0 55 15,0 0 3-15,0 0-44 16,0 0-6-16,-13-23 7 0,13 23-30 16,0 0-2-1,0 0-6-15,0 16 3 16,0 28 1-16,2 19 3 0,11 21 1 15,3 4-1-15,-1-2 0 16,-1-8-5-16,-1-9-2 16,-5-18 0-16,-2-8-3 15,-4-17 3-15,0-12 0 16,0-9 0-16,1-5 6 16,-3 0-9-16,0 0 3 15,0-23-14-15,0-29-35 16,0-11-290-16</inkml:trace>
  <inkml:trace contextRef="#ctx0" brushRef="#br0">6071 4246 493 0,'0'-4'73'0,"0"3"14"16,0-1-61-16,0-2 5 0,2 0-17 0,16 0 11 0,7-4-11 0,6 4 10 0,9-2-22 0,4 0 11 0,5-1-12 16,1 0 5-16,0 0-1 15</inkml:trace>
  <inkml:trace contextRef="#ctx0" brushRef="#br0" timeOffset="25002.5454">6108 4459 526 0,'0'0'102'0,"0"0"-82"15,0 0 10-15,0 0 17 16,0 0-20-16,0 0 12 15,0 0-16-15,0 0-3 16,0 0 14-16,154-23-14 16,-111 15-9-16,-1-3-4 15,0 3-7-15,1 2 0 16,-3 1-3-16,-2 2-25 0,-2 3-11 16,-8 0-34-1,-3 0-28-15,-5 3-116 0</inkml:trace>
  <inkml:trace contextRef="#ctx0" brushRef="#br0" timeOffset="25445.363">6866 4355 390 0,'0'0'85'16,"0"0"-34"-16,0 0 27 15,0 0-10-15,0 0-19 0,0 0-30 16,-24-10 13 0,11 10-23-16,-1 1-4 0,-3 20-3 15,-2 13-1-15,4 13-1 16,6 7 0 0,6 4 8-16,3-2-8 0,0-8 3 15,17-9-2 1,4-14-2-16,6-9-1 0,0-9 2 15,2-7 7-15,2 0-4 16,2-15-3-16,1-12 0 16,-5-6 2-16,-7-3-7 15,-9 5 5-15,-7 0 0 16,-6 1-1-16,0 4 10 0,-17 0 0 16,-3 0 4-16,-4 4 13 15,4 2-16-15,4 3-6 16,5 9 0-16,9 3-4 15,2 0-17-15,0 1-21 16,2-1-19-16,21 0-18 16,4-3-24-16,-1 4-440 15</inkml:trace>
  <inkml:trace contextRef="#ctx0" brushRef="#br0" timeOffset="25992.9108">7180 4346 646 0,'0'0'20'0,"0"0"-11"16,0 136-9-16,0-70 0 15,0-4 2-15,0-5 0 16,5-13 6-16,9-8 16 16,-4-17-5-16,-1-11-8 15,-4-2 2-15,-2-6 8 16,-3 0-9-16,0 0-11 15,0-26 2-15,0-12 2 16,0-12-5-16,-8-5-5 16,4 4 5-16,-1 1 4 15,5 6 3-15,0 1-6 16,9 4-2-16,20 1 1 0,10 5 0 16,3 1 1-1,0 8-1-15,-2 8 0 16,-8 10-6-16,-9 6 5 15,-2 0 0-15,-7 11 0 0,-8 21-1 16,-6 5 2-16,0 7 4 16,-6-2-2-16,-19-7-4 15,-2-8 1-15,-2-8 1 16,0-8 21-16,2-5 5 16,5-3 11-16,4-3-10 15,7 0-27-15,6 0 11 16,3 0-11-16,2 0-4 15,0 5 3-15,0 11-28 0,21 9 29 16,10 6-1 0,6 10 2-16,-1-1-1 0,1-2 0 15,-2-4-4-15,-6-6-9 16,4-10-19 0,-4-10-14-16,-1-8-67 15,-5-12-257-15</inkml:trace>
  <inkml:trace contextRef="#ctx0" brushRef="#br0" timeOffset="26786.6945">7727 4393 724 0,'0'0'48'0,"0"0"-48"0,0 0-5 15,0 0 3-15,0 0 2 16,39 150 13-16,-32-101-6 15,0-9-6-15,-2-11 10 16,-3-10-10-16,0-11 10 16,-2-8-7-16,0 0-4 15,0 0 25-15,0-28-4 16,6-21-11-16,8-16-10 16,6-14 0-16,9 5-14 15,0 13 14-15,0 15 0 16,-5 21 0-16,-6 17-7 15,-2 8 6-15,-3 0-2 16,1 31 3-16,1 8-2 16,-6 7 2-16,0 2 0 0,-5-4 1 15,-1-9 1-15,1-11-1 16,0-10-1-16,4-9 2 16,0-5-8-16,3 0 6 15,3-28-12-15,5-17 10 16,4-12-1-16,2 5 0 15,-8 14 2-15,-3 17 1 16,-10 15-4-16,0 6 1 16,-1 0 2-16,3 19 1 15,4 19 3-15,0 8 15 16,1 2-18-16,3-3 3 0,-1-10-5 16,3-12 5-1,-1-9-3-15,-1-8 0 16,-1-6 0-16,3 0-1 15,4-23-3-15,6-22-13 0,1-12 10 16,0-5-4-16,-4 8-1 16,-6 13 7-16,-7 14 5 15,-6 16 10-15,-4 10-5 16,0 1 2-16,0 0 3 16,2 16-9-16,2 28 5 15,1 12 11-15,3 9-10 16,4-7-6-16,5-13 2 15,12-14 2-15,3-18-7 0,5-13 2 16,0 0-1 0,-4-30 1-16,-4-14 9 0,-7-6-8 15,-11 0 19-15,-8 4-9 16,-3 10 25-16,0 5-12 16,-9 8 0-16,-5 6-15 15,3 5-7-15,-1-1-4 16,6 1-18-16,4-2-75 15,2-8-27-15,0-5-326 16</inkml:trace>
  <inkml:trace contextRef="#ctx0" brushRef="#br0" timeOffset="27032.8987">8880 3764 702 0,'0'0'110'15,"0"0"-100"-15,0 0-10 16,0 0-8-16,-13 130 8 16,5-40 4-16,-2 7 23 15,6-5-13-15,4-4 26 16,0-3-27-16,0-5 8 16,14-14-3-16,3-12-11 15,3-14-14-15,3-10-18 16,1-8-31-16,0-18-36 15,5-4-91-15</inkml:trace>
  <inkml:trace contextRef="#ctx0" brushRef="#br0" timeOffset="27343.08">9264 4221 707 0,'0'0'118'0,"0"0"-97"16,0 0 3-16,-131 146-11 15,84-61 29-15,7-8-6 16,15-12-18-16,14-25 9 16,11-14-27-16,0-16 7 0,7-10-11 15,17 0 4 1,8-42-2-16,12-20 1 0,0-15 1 16,-6 1-4-1,-14 26-6-15,-12 23 10 16,-10 23 3-16,-2 4-3 0,0 25 6 15,0 23-4-15,0 19 3 16,0 7-5-16,4-9-3 16,13-9 2-16,14-14-37 15,15-31-90-15,8-11 16 16,-1-22-264-16</inkml:trace>
  <inkml:trace contextRef="#ctx0" brushRef="#br0" timeOffset="28506.0181">10696 4168 627 0,'0'0'89'0,"0"0"-66"0,0 0 19 16,0 0-26-16,0 0-11 15,-118 14-5-15,61 23 0 16,1 5 0-16,13-2 0 16,21-5 2-16,18 0 7 15,4-3-9-15,22 0-5 16,18-1-2-16,7-8-16 16,2-5 22-16,0-3-7 0,-4-3 11 15,-12 0-12 1,-10-1 8-16,-10 4-1 0,-9-3-6 15,-4 4 16-15,0 0-4 16,-21 2 8-16,-12 2-2 16,-9-1-9-16,-7 0 0 15,2-2-1-15,5-9 0 16,13-1-3-16,11-7-6 16,12 0-51-16,6 0-59 15,0-2-107-15</inkml:trace>
  <inkml:trace contextRef="#ctx0" brushRef="#br0" timeOffset="28892.3747">10972 4349 483 0,'0'0'45'0,"0"0"68"0,0 0-40 0,0 0-26 16,0 0-25-16,0 0-17 15,-137 90 23 1,103-31-6-16,8-3 1 0,14-8-5 16,12-12-18-16,0-13-5 15,20-11 0-15,9-9-4 16,5-3-11-16,1-22-3 16,1-22-25-16,-7-5 20 15,-9 5-1-15,-11 12-6 0,-7 17 31 31,-2 8-6-31,0 7 10 0,0 0 0 16,3 4 8-16,3 18 6 0,3 6 7 16,4 5-13-16,3-4 31 15,4-2-37-15,4-11 6 16,3-8-8-16,4-8 0 16,3-4-7-16,-3-26-39 15,-2-10-57-15,-7-2-82 16</inkml:trace>
  <inkml:trace contextRef="#ctx0" brushRef="#br0" timeOffset="29302.533">11290 4351 566 0,'0'0'122'0,"0"0"-98"16,0 0-21-16,0 0 4 0,0 0 12 16,0 0 13-16,0 101-27 15,0-80 4-15,0-9-5 16,0-8-4-16,0-1 0 15,0-3 6-15,12 0-11 16,11-20 13-16,4-11-8 16,2-7 2-16,-1 6-1 15,-10 7-1-15,-5 11 0 16,-3 7 0-16,-8 7-2 16,2 0 2-16,-4 0 0 0,5 0-14 15,3 0 19 1,6 0-9-16,3 7 4 0,6-5 0 15,6-2 0 32,2 0 9-47,-4-2-9 0,0-7 7 16,-10 3-5-16,-1 6-2 16,-1 0 0-16,-3 19 2 0,5 23 4 0,-1 3-6 0,2 4 0 15,4-10-3-15,7-8 2 0,11-17-17 16,14-14-19-16,10-13-38 15,8-34 10-15,1-17-82 16,-6-7-51-16</inkml:trace>
  <inkml:trace contextRef="#ctx0" brushRef="#br0" timeOffset="29632.9764">12265 4225 87 0,'0'0'253'0,"0"0"-160"16,0 0 90-16,0 0-97 0,-121 48-10 16,77 0-8-16,2 4-30 15,13-4 4-15,11-8-19 16,16-12-8-16,2-11 1 15,8-12-16-15,24-5 0 16,5-8-2-16,4-23 1 16,1-12-2-16,-6 0 0 15,-14 16-12-15,-9 10 11 16,-10 16 4-16,-1 1 0 16,-2 14 9-16,3 26-8 15,-1 14 29-15,2 0-30 0,5-7 0 16,2-18-3-16,4-12-11 15,4-13-32 1,-2-4-43-16,-1-18-17 0,-9-16-175 78</inkml:trace>
  <inkml:trace contextRef="#ctx0" brushRef="#br0" timeOffset="30305.252">11423 4269 375 0,'0'0'125'0,"0"0"-85"0,0 0 24 15,0 0-32 1,0 0-9-16,0 0 30 0,0-42-19 15,0 40-2-15,0 2-22 16,0 0 10-16,0 0 9 16,0 0-29-16,0 6 1 15,2 22-1-15,11 5 9 16,5 10 26-16,3-2-35 16,-2-6 2-16,-3-3 24 15,-7-9-26-15,-5-7 0 0,-4-6-1 16,2-3-24-16,-2-3-9 15,0 0-24-15,0-4-35 16,-6 0-222-16</inkml:trace>
  <inkml:trace contextRef="#ctx0" brushRef="#br0" timeOffset="37408.6102">13185 4473 228 0,'0'0'254'15,"0"0"-200"-15,0 0-51 16,0 0-2-16,0 0 31 15,0 0-3-15,0 0 5 16,2 0-34-16,0 0 0 16,-2 0 24-16,0 0-16 0,5 0 4 15,2 0-12 1,8 0 0-16,8 0 25 0,6 0 3 16,4 0-21-16,1 0 8 15,-1 0-14-15,4 0 0 16,-1 0-1-16,3 0 0 15,0 0 15-15,3 0-15 16,4 0 2-16,2 0 2 16,1 0-1-16,3 0-3 15,3 0 0-15,1-10 9 16,0 0-5-16,2 0-4 16,-5 1 0-16,-2-2-1 15,-6 5 7-15,-7 0-9 16,-3 4 3-16,-1 0 0 0,-1 0-3 15,3-2 3 1,4-2 0-16,4-3-1 47,1 2 3-47,2-1-2 0,0 0 0 0,-1 2 1 0,-3 0 7 0,-3 0-7 0,-2 3-1 16,-5 2 3-16,-6 1 3 15,-2 0-4-15,-7 0-2 16,-7 0 0-16,-3 0-6 15,-1 0 6-15,-5 0 0 16,3 0 8-16,-5 0-6 16,2 0-2-16,-2 0 7 15,0 0-4-15,0 0 13 16,0 0-7-16,0 0 7 0,0 0-8 16,0 0-5-16,0 0 5 15,0 0-8-15,0 0-26 16,0 0-3-16,0-7-56 15,0-6-57-15</inkml:trace>
  <inkml:trace contextRef="#ctx0" brushRef="#br0" timeOffset="38193.6651">14455 4191 442 0,'0'0'181'0,"0"0"-147"16,0 0 10-16,0 0-13 16,0 0-11-16,0 0 16 15,-9 0-35-15,9 0 2 16,0 0-3-16,5 0 6 0,15 4 9 16,7 5-2-16,2 4-6 15,2-1 8-15,4 0-13 16,-1-5-2-16,3 2 0 15,-1-1 2 1,-1 0-1-16,2 0-1 16,-8 0 4-16,-7-1-5 0,-6 0 1 15,-6-5 0-15,-5 0 0 16,-5-2-4-16,0 0 4 16,0 0 0-16,2 0 5 15,-2 0-11-15,0 0 7 16,0 0-1-16,0 0 7 0,0 0-5 15,0 0 1 1,0 0-3-16,0 0 0 0,0 0 4 16,0 0 0-16,0 0-4 15,0 0 10-15,0 2-10 16,-9 2 14-16,-13 6-14 31,-7 8 0-31,-5 8-12 0,-1 5 17 0,1 3-5 16,3 1 0-16,4 0 1 15,8-5-5-15,3-5 4 16,5-6 0-16,7-9-3 16,-1-2 3-16,5-6 0 15,0-2 6-15,0 0-3 16,0 0-3-16,-3 0-6 16,3 0 6-16,0 0 2 0,0 0-2 15,0 0-11-15,0 0-2 16,0 0-13-16,0 0 17 15,0 0-17-15,0 0-25 16,0 0 20-16,0 0-62 16,0 0-23-16,-2 0-207 15</inkml:trace>
  <inkml:trace contextRef="#ctx0" brushRef="#br0" timeOffset="40690.8429">15707 4088 456 0,'0'0'112'0,"0"0"-80"15,0 0 10-15,0 0 3 16,0 0-14-16,0 0 3 0,0 0-31 16,-114 7 27-1,95 8-24-15,-1 7-3 0,5 3 4 16,3 4-7-16,7 4 0 15,5-1-6-15,0 1 6 16,13-6-1-16,12-2 0 16,2 0-23-16,0-2 23 15,0-4-13-15,-7-1 8 16,-7 0 0-16,-7-1 6 16,-6-6-4-16,0 1 4 15,0-2 0-15,-17 3 17 16,-10-5-16-16,-4-2 10 15,-2-6 13-15,0 0-13 16,-2 0-5 0,4 0-1-16,9 0 0 0,11 0 1 15,6 0-6-15,5-5 0 0,3-10 0 16,30-9-12 0,18-12 8-16,12-1 2 15,6 1-10-15,3 5 7 94,-8 2-15-94,-6 10-15 0,-12 2 30 16,-10 7-1-16,-16 4 6 0,-9 6 0 15,-9 0 1-15,-2 0 4 16,0 0 20-16,0 0-12 0,-6 6 31 0,-9 15-44 0,3 6 6 0,5 10-6 0,7 0 3 15,7 0-5-15,22-12 2 0,12-9 0 16,1-12-2 0,0-4-11-1,1 0 11-15,-10-16 2 0,-8-1-16 16,-15-6 11 0,-10 3 3-16,0 0-3 15,-18-3-3 1,-13 2 16-16,-4 1 6 0,1 0-10 15,7 4-2-15,10 4 6 16,5 0-8-16,12 0 1 0,0-6-3 0,7-4-6 16,24-3-4-16,12-2 3 15,1 3-13-15,1 6 22 0,-5 5-16 16,0 4 16-16,-7-1-7 0,-2 1 7 16,-2-3 0-16,-2-2 0 0,-2 2 3 15,-7-1 1-15,-7 4-3 0,-5 1-1 16,-3 0 34-16,-3-3-4 0,0 3-10 15,0-3-20-15,0 5 10 16,0 4 21-16,0 2 8 16,0 0-34-16,-3 0 2 15,-1 14-2-15,-7 41-5 16,-1 31 0-16,0 26 0 16,1 10 5-16,8-2-5 15,3-12 0-15,0-12 2 16,0-21-2-16,14-19 0 15,-2-13-3-15,2-22 6 0,-7-9-10 16,-1-9 7 0,-6-3-41-16,0-25 19 0,0-22-13 15,0-12-19-15,-4-1 20 16,-14 5 34-16,-8 14 7 16,-1 4-7-1,-4 9 0-15,4 6 20 16,2 9 2-16,10 3 4 15,6 3-17-15,6 5-9 0,3 1 0 16,0-3 0-16,14-5 0 16,18-2-7-1,5-5 17-15,7-5-12 16,4-3 2-16,-2-2 0 16,1-4 3-16,-5-4-3 15,1-5 0-15,-7 0 0 0,-5-1-13 16,-9-2 7-1,-7-2 6-15,-4 1-4 0,-6 3 4 16,-2 9 1 0,-3 6 5-16,0 13 7 0,0 3-9 0,0 6 9 15,0 2 20-15,0 1-17 16,0 0 2-16,2 21-18 16,2 29 0-16,3 20 44 0,-1 17-19 15,-2-1-12 1,6-15-13-16,1-10 0 0,0-19-3 15,0-11-10 1,-4-14-44-16,-7-14-47 16,0-3-90-16</inkml:trace>
  <inkml:trace contextRef="#ctx0" brushRef="#br0" timeOffset="41054.9091">16489 4259 733 0,'0'0'42'0,"0"0"-40"0,0 0-4 16,128-42 4-16,-53 28 14 16,4 2-16-16,0-2 1 15,-2 1 10-15,-11 2-11 16,-3-3 0-16,-10 3-2 16,-9 6-5-16,-15 0 6 15,-13 5 0-15,-13 0 1 16,-3 0 8-16,-6 13-4 15,-25 24 14-15,-6 16-6 16,-1 4 17-16,7-14-3 16,12-13-7-16,13-14-14 15,6-12-3-15,0-2 6 16,0-2-16-16,0 0 6 16,0 0-21-16,4-18 13 15,10-8 7-15,-1-2-23 16,-6 5-1-16,-7 10-5 15,0 11 9-15,0 2-19 0,-5 2-52 16,-1 17-14-16,2-7-102 16</inkml:trace>
  <inkml:trace contextRef="#ctx0" brushRef="#br0" timeOffset="42214.9926">17100 4164 378 0,'0'0'80'0,"0"0"-50"0,0 0 8 0,0 0 23 0,0 0-44 0,0 0 10 0,40-32 31 0,-40 32 7 0,0 35-25 0,-11 29-7 0,-9 22 8 0,-2 4 11 0,6-13-52 15,13-22 7-15,3-16-6 16,0-13 0-16,17-10-1 16,0-14 0-16,5-2-2 0,3-20-8 15,6-26-6-15,3-14-1 16,-3-7 3-16,-11 9-11 15,-9 16 17 1,-7 18-1-16,-4 15 9 0,0 9 17 16,0 0-6-16,0 0 2 15,0 0-13-15,0 17-14 16,7 9 14-16,7 8 1 16,1-2 2-16,7-3-3 15,5-10 0-15,2-2 0 16,2-11-9-16,1-6 19 15,-6 0-14-15,-4 0 4 16,-6-10 0-16,-5-11-2 16,-7-5 2-16,-2-2 0 0,-2-4-3 15,0 1 4-15,0-6-3 16,-2-1 4-16,-2-4 0 16,4 2 12-16,0 1-14 15,4 10 0-15,21 4-7 16,6 6 9-16,2 4-4 15,6 8-11 48,-3 2-2-47,-5 5 10-16,-2 0-10 0,-8 0 15 0,-2 6-8 0,-9 4 8 15,0 6 8-15,-8 4-1 0,-2 5-1 16,0 8 31-16,-4 10-25 15,-14-1 2-15,5 0 6 0,1-8-16 0,8-12 0 0,4-12-4 16,0-6-12-16,0-4 5 0,0 0-31 0,0 0 29 16,4-14 6-16,10-15-16 15,-1 0 18-15,-5 3-9 16,0 10 10-16,-6 8-10 16,-2 8 11-16,2 0-1 15,0 0 9-15,3 0-7 16,1 6 6-16,8 13-8 0,1 8 8 15,5-7-4-15,0-6-2 16,5-10-2-16,-1-4-9 16,1-11-2-16,2-16 1 15,-6-8-7-15,0-1 3 16,-3 9 6-16,-7 7 4 16,-2 11 4-16,-5 9 0 15,5 6 6-15,0 27 13 16,2 9 1-16,1 6-5 15,-2-4-8-15,-1-10-6 16,1-12 21-16,-6-11-15 16,-4-9-4-16,0-2 7 15,0 0 21-15,0-23-5 16,-4-13-21-16,-10-10-3 16,3-4-2-16,4 3 0 0,5 7 0 15,2 11 18-15,0 4-9 16,5 5-7-16,18 3 0 15,4 0 1-15,4 6-3 16,1 2 0-16,-3 8-26 16,-3-2 8-16,-3 3-54 15,-6 0-31-15,-7 0-87 16</inkml:trace>
  <inkml:trace contextRef="#ctx0" brushRef="#br0" timeOffset="42552.6298">18359 4177 659 0,'0'0'50'15,"0"0"-50"-15,0 0-2 16,0 0 2-16,0 0 0 16,124-6 1-16,-90-12 1 15,-5 0-2-15,-9 0 0 16,-7 2-3-16,-13-1 7 15,0 7-1-15,-6 4 1 16,-23 2 34-16,-7 4 11 16,-4 0-26-16,-3 24 3 15,8 15 21-15,8 11-30 16,10 8 6-16,12-1-5 16,5-4-16-16,0-13-2 0,26-8 0 15,5-13 0-15,8-3-7 16,-1-12-9-1,2-4-5-15,-5 0-23 16,-4-8-21-16,-10-12-22 16,-13-1-212-16</inkml:trace>
  <inkml:trace contextRef="#ctx0" brushRef="#br0" timeOffset="46553.3485">19578 4217 468 0,'0'0'38'0,"0"0"-38"16,0 0-3-16,0 0 3 15,0 0 11-15,0 0 16 16,0 0-6-16,0 0-8 16,0 0 6-16,0 0-4 15,0 0-9-15,-2 0-3 16,0 0 2-16,2 0-5 15,0 0-6-15,0 0 5 16,0 0-9-16,0-2-7 0,0 2-20 16,0 0 13-16,0 0 7 15,0 0 7-15,0 0 10 16,-4 0 0-16,0 0-2 16,2 0-2-16,0 0 4 15,2 0-4-15,0 0 0 16,0-2-96-16,0 0 30 15,8 0 2-15,4-3-64 16,-3 4 59-16</inkml:trace>
  <inkml:trace contextRef="#ctx0" brushRef="#br0" timeOffset="46743.841">19578 4217 54 0,'25'-16'183'16,"-25"16"-102"-16,0 0-68 16,0 0-24-16,0 0 11 15,0 0-8-15,0-3 3 16,0 1-25-16,0 2 30 0,0-1 0 15,0 1 6-15,0-3 19 16,0 2-6-16,0 1-4 16,0-5 38-16,0 5-53 15,0 0-8-15,0 0-61 16</inkml:trace>
  <inkml:trace contextRef="#ctx0" brushRef="#br0" timeOffset="48258.4257">19758 4163 409 0,'0'0'76'15,"0"0"-68"-15,0 0 53 16,0 0-34-16,0 0 3 16,0 0-17-16,-20-18 1 15,11 14-1-15,-2 2-13 16,0 0 7-16,0 0 37 16,-7 2-34-16,-5 0 10 15,-6 0-7-15,-2 11-9 0,-2 16 20 16,2 4-17-16,4 7 17 15,9 6 0-15,7 2-24 16,11-5 0 0,0-7-1-16,14-7 4 0,10-9-12 15,2-13 7-15,5-5 1 16,-2 0-1-16,3-8 3 16,-3-18-1-16,-5-2 0 15,-5 0-9-15,-11 7 3 16,-4 9 6-1,-4 6 0-15,0 6 14 0,0 0-12 16,0 0 11-16,0 0-11 16,7 0 7-16,5 17-15 0,5 9 8 15,3 1-2-15,3-4 2 16,4-9 0-16,2-8-4 16,4-6 1-16,7-6-5 15,0-26-7-15,3-6 6 16,-3-6-17-16,-5 2 13 15,-6 4-5-15,-9 8-14 16,-7 10 29-16,-6 11 1 16,-7 8 3-16,0 1 5 15,0 0 14-15,-15 5 15 16,-12 20-34-16,-4 10-3 16,2 11 10-16,4 1-7 15,8-4 16-15,9-6-19 16,8-8 0-16,0-11 2 62,0-8-1-62,6-8-1 0,9-2 0 0,5-11-2 0,7-28-7 0,6-26 9 16,3-12-4-16,-7 0-2 0,-12 5 12 0,-15 12-5 0,-2 6-1 16,0 7-3-16,-21 13 0 15,2 9 6-15,4 14 1 16,6 9 22-16,4 2-21 15,5 0-5-15,0 26-2 16,0 20-2-16,25 10-5 0,13 3 9 16,15-9-7-16,8-16 6 15,10-13-20-15,0-14 4 16,-6-7 15-16,-5-7-17 16,-13-14 11-16,-14 0 3 15,-13 8 5-15,-13 7 3 16,-7 6 3-16,0 0 26 15,-13 0-7-15,-16 28-16 16,-4 12 29-16,-2 5-25 16,11-1 8-16,11-13 1 15,13-13-20-15,0-8-2 16,0-10 0-16,11 0-9 16,9 0 3-16,4-26-3 0,8-10-16 15,-5-7 22-15,-5 10-18 16,-9 12 21-16,-9 14 0 15,-4 7 1-15,0 0-7 16,5 1 7-16,2 22-1 16,2 4 28-16,4 2-24 15,3-5 4-15,1-4-8 16,3-10-5-16,7-4 4 16,2-6-34-16,5 0-17 15,-3-22-52-15,-7-8-470 16</inkml:trace>
  <inkml:trace contextRef="#ctx0" brushRef="#br0" timeOffset="48864.2447">21521 4110 390 0,'0'0'71'15,"0"0"-46"-15,0 0-11 0,0 0 81 16,0 0-44-1,0 0 12-15,-67-26-50 0,40 40-12 16,-4 25 31-16,2 16-10 16,0 16 18-16,8 0-31 15,13-7 10-15,8-17 1 16,0-19-15-16,8-13-4 16,17-15-2-16,4-9 1 15,5-41 0-15,1-22 0 16,1-14-18-16,-12-6 12 15,-13 9 2-15,-11 17 1 16,0 16 1-16,-24 16-1 0,-3 18 3 16,3 12 19-16,3 4-15 15,11 10-1-15,1 21-3 16,9 12 0-16,0 4-1 16,19-6-6-16,22-4 7 15,10-8 0-15,9-4 4 16,2-10-12-16,-4-2 8 15,-10-1 0-15,-15-2-3 16,-11 4 3-16,-9 6 0 16,-6 3-3-16,-5 9 9 15,-2-1-12-15,0-4 6 16,0-12-71-16,-4-15-110 31</inkml:trace>
  <inkml:trace contextRef="#ctx0" brushRef="#br0" timeOffset="49046.4035">21696 4020 837 0,'0'0'57'0,"0"0"-54"16,0 0-2-16,0 0-1 15,0 0 5-15,0 0-12 16,43-36 7-16,1 28-27 15,3-1-44-15,2-1-238 16</inkml:trace>
  <inkml:trace contextRef="#ctx0" brushRef="#br0" timeOffset="50292.0636">22724 3884 277 0,'0'0'136'0,"0"0"-104"16,0 0-25-16,0 0 103 16,0 0-45-16,0 0-35 15,-56-72 22-15,35 70 3 16,-4 2-6-16,-4 0-49 16,2 10 12-16,0 14-8 15,11 8-4-15,7 5 0 16,9 3-2-16,2-3 0 0,32-7 2 15,9-6 0 1,3-4-17-16,-1-3 13 0,-7 0-11 16,-14 2-1-16,-13 3 14 15,-11 7-5-15,0 7 7 16,-29 2-4-16,-9 1 16 16,-7-7 4-16,1-9-12 15,7-10 6-15,7-9 21 16,12-4-10-16,10 0-2 15,5-17-19-15,3-18-36 16,22-15-7-16,25-9-35 16,16 4 12-16,5 6 26 15,1 12-16-15,-1 6-18 16,-10 9 74-16,-10 8 5 16,-12 6 22-16,-16 6 13 15,-9 2 12-15,-9 0-11 0,-2 0 32 16,-2 12-8-16,-27 25-22 15,-9 6-35-15,-1 5 15 16,7-9-20-16,12-15 15 16,11-12 3-16,9-6-21 15,0-6-3-15,0 0 1 16,11 0-19-16,14-24 19 16,8-12-8-16,3-7-29 15,-5 8 33-15,-11 10-19 16,-7 13 20-16,-7 12-5 15,-4 0 20-15,0 21 1 16,2 16 1-16,3 8 8 16,3-5-15-16,7-2-2 0,3-12-4 15,2-11 1-15,-2-6 0 16,0-9 15-16,0-6-5 16,2-30-7-16,5-19 5 15,0-8-7-15,-5-5-1 16,-4-13 0-16,-5-7 0 15,-1-2-2-15,-6 10-4 16,-2 22 6-16,-2 27 3 16,-2 21 31-16,0 10 11 15,0 6-45-15,3 44-6 16,-1 30 6-16,0 22 11 0,1 9 6 16,4-15-5-16,5-17-10 15,9-17 1-15,6-24-3 16,6-16 0-16,0-19-7 15,5-3 0-15,0-36-2 16,-3-14-1-16,-6-3-10 16,-8 6 16-16,-15 15-18 15,-6 17 22-15,0 10 1 16,0 5 45-16,-4 0-19 16,-7 28-26-16,-1 12 2 15,6 5-3-15,6-9 0 16,0-13 5-16,4-10-12 0,12-12 7 15,1-1-9 1,2 0 6-16,-3-18-8 0,-1 0 8 16,-7 3-12-16,-3 8 13 15,-5 7-9-15,3 0 18 16,1 21-7-16,5 23 27 16,2 12-6-16,5 0-13 15,6-8-8-15,2-15-11 16,3-20-12-16,-5-13-63 15,-11-16 10-15,-11-31-35 16,-4-10-450-16</inkml:trace>
  <inkml:trace contextRef="#ctx0" brushRef="#br0" timeOffset="50477.5649">23210 3910 535 0,'0'0'312'15,"0"0"-307"-15,0 0 6 16,0 0 9-16,0 0 30 16,156-47-6-16,-110 38-28 15,1 3-11-15,-3 4-10 16,-8 2-40-16,-12-2-116 16</inkml:trace>
  <inkml:trace contextRef="#ctx0" brushRef="#br0" timeOffset="51593.8295">24210 4026 593 0,'0'0'25'0,"0"0"-5"16,0 0 13-16,0 0-9 16,0 0 8-16,0 0 1 15,0-19-22-15,0 42 9 16,0 17-8-16,-3 11 7 16,3 1 37-16,0-8-55 15,0-13-1-15,0-12 0 0,3-11 0 16,3-8-1-16,2 0-5 15,2-10 6-15,1-26-6 16,5-11 1-16,-1 0-3 16,-5 13 6-16,-4 14 2 15,-6 9-1-15,0 11 1 16,0 0-5-16,5 0-2 16,3 21 5-16,6 1 2 15,-1 0 4-15,5-9 2 16,0-2-10-16,2-11 4 15,7 0 0-15,6-13-6 0,5-15 6 16,0 2-18-16,-7 7 16 16,-11 9-4-16,-7 10 6 15,-1 0-1-15,-4 1 1 16,3 22 2-16,3 7 4 16,-3 1-3-16,1 2 2 15,1-7 0-15,-3-8 4 16,4-8-9-16,4-9-1 15,4-1-6-15,12-2 7 16,5-28 0-16,2-6-1 16,-1-1-13-1,-9 1 12-15,-13 5-11 0,-9 11 13 0,-9 6-3 16,0 7 5-16,-11 7-2 16,-14 0 0-16,-4 0 6 15,5 14-12-15,1 9 11 16,6 4-5-16,10 9 8 15,4 8-2-15,3 0-4 16,3-2 5-16,21-6-1 16,13-12-12-16,7-12 4 15,7-12-61-15,2-2-28 16,-6-26-209-16</inkml:trace>
  <inkml:trace contextRef="#ctx0" brushRef="#br0" timeOffset="52078.0466">25157 4127 677 0,'0'0'87'0,"0"0"-74"16,0 0-13-16,0 0 0 15,0 0 2-15,0 0 0 16,4 58 0-16,5-57-2 16,7-1 0-16,5-5-5 15,6-19 0-15,4-6-5 16,1 1 5-16,-10 12-4 15,-1 4 8-15,-11 11-2 16,-3 2 6-16,2 0 1 16,0 16 1-16,2 11 15 15,1 3 15-15,-2-2-27 16,1-4-1-16,3-8-3 16,1-12 2-16,6-4-4 0,5-7-2 15,12-30-6 1,2-9 1-16,5-1-11 0,-12 11 7 15,-12 14 6-15,-10 13 3 16,-9 9 8-16,-2 0-8 16,2 7 0-16,4 20 5 15,6 6-4-15,5 3-1 16,8-7 2-16,2-11 3 16,2-8-10-16,4-10-3 15,-4 0 8-15,-4-16-5 16,-8-11 5-16,-5 4 0 15,-10 0 0-15,-2 9 3 0,0 7-5 16,0 1 2-16,0 3-4 16,0 1-2-16,0 0-76 15,0-1-246-15</inkml:trace>
  <inkml:trace contextRef="#ctx0" brushRef="#br0" timeOffset="52320.3979">26266 3635 503 0,'0'0'220'0,"0"0"-220"16,0 0 4-16,-35 171-4 0,1-71 29 16,-6 14 27-16,0 7-16 15,0 3 9-15,5-4-9 16,3-7-20-16,6-17-12 15,1-14 6-15,2-14-14 16,4-14-17-16,9-18-8 16,10-23-86-16,0-13-81 15</inkml:trace>
  <inkml:trace contextRef="#ctx0" brushRef="#br0" timeOffset="53164.2465">26327 4251 792 0,'0'0'25'0,"0"112"-25"15,0-32 9-15,0-3-8 16,-3-11-1-16,3-8 0 16,0-14 25-16,0-12-14 15,5-12 8-15,-1-12-19 16,-4-8 0-16,0 0 19 15,0 0-11-15,0-28-7 16,0-19-2-16,0-15-27 16,0-11 16-16,0-6 8 15,16 2-9-15,12 8 13 16,1 17 0-16,2 20-17 16,-2 16 16-16,3 12-5 15,-6 4-6-15,-3 0 0 16,-5 12 1-16,-11 6 5 0,-7 2 11 15,0 6-5-15,-5 0 34 16,-17-1-13-16,-3 0 5 16,0-8 7-16,2-4-9 15,4-6-16-15,9-4-7 16,4-3-1-16,6 0 0 16,6-15-65-16,25-20-4 15,11-11 47-15,7 0-49 16,-7 14 67-16,-9 12-4 15,-10 14 7-15,-10 6-3 0,-4 0 8 16,-4 22 14-16,-3 8 21 16,-2 6-2-1,0-2-10-15,0-6-27 0,0-10 10 16,0-9-15-16,0-8 10 16,2-1-4-16,-2 0 1 15,0-20 45-15,2-18-26 16,1-10-21-16,3-2 0 15,0 9 6-15,2 18-2 16,-4 9-4-16,5 10 0 16,7 4-22-16,10 0-10 0,10 1-3 15,8 14-46 1,4-4-2-16,-2 0-72 0,-4-9-21 16,-9-2 50-16,-10 0 126 15,-9 0 156-15,-12 1-106 16,-2 8 35-16,0 7 83 15,-8 11-74-15,-7 6-28 16,2 5-38-16,8-4-25 16,5-6 6-16,0-9-9 15,12-7 0-15,7-11-7 16,0-1 7-16,-1-4-2 16,-5-20 2-16,-5-2 0 15,-5-2 2-15,-3 6-2 16,0 5-16-16,-11 2 10 15,-2 7-30-15,-3 4-44 16,7-1-162-16</inkml:trace>
  <inkml:trace contextRef="#ctx0" brushRef="#br0" timeOffset="53636.5283">27229 4118 716 0,'0'0'101'0,"0"0"-101"16,0 0 0-16,0 0 7 15,0 0-7-15,-5 141 0 16,5-104-2-16,0-4 0 16,0-13 2-16,2-6 0 15,-2-4 8-15,0-5-6 0,-4 1 25 16,-23-4 12-16,-8 1-37 16,-1-1-1-1,9-2-1-15,7 0-2 0,11 0-1 16,9-12-29-16,0-6 5 15,27-4-20-15,15-6 3 16,8 2 44-16,-6 4-13 16,-3 1-1-16,-13 8 12 15,-12 3-6-15,-8 6 8 16,-8 2 3-16,0 2 3 16,0 0 23-16,-2 0-29 15,-11 0 0-15,1 6 4 0,2 11-3 16,3 4-1-16,7 1 6 15,0 0-4-15,0-4 15 16,0-2-14-16,4-6-1 16,3-2-1-16,-5-4 1 15,0-2-4-15,0-2 1 16,4 0-24-16,0 0-1 16,3 0-54-16,2-8-2 15,-4-7-20-15,-3 4-49 16</inkml:trace>
  <inkml:trace contextRef="#ctx0" brushRef="#br0" timeOffset="54234.4598">27222 4373 382 0,'0'0'281'16,"0"0"-213"-16,0 0-49 15,0 0 10-15,0 0-5 16,0 0-18-16,-2 0 1 15,29-16-7-15,4-7 0 16,7-8 4-16,-5 1-4 16,-10 2 0-16,-8 6 0 15,-9 3 9-15,-6 7-11 16,0 5 2-16,0 1 0 0,-4 4 0 16,-7 2 0-16,0 0 0 15,-7 4 1 1,0 26 9-16,-6 12 12 0,1 6-10 15,7-3-10-15,10-6 21 16,6-8-21 0,0-11-4-16,10-4-13 15,15-15-46-15,14-1 18 16,5-5-89-16,3-22-137 16</inkml:trace>
  <inkml:trace contextRef="#ctx0" brushRef="#br0" timeOffset="54748.6884">27576 4275 10 0,'0'0'647'16,"0"0"-598"-16,0 0-21 16,0 0-9-16,-123 70-11 0,104-42 15 15,9 0-23 1,8-6 0-16,2-2 13 0,0-6-5 16,0-5-3-16,0-5-5 15,8-4 0-15,0 0-4 16,3-11 4-16,5-22-4 15,1-17-3-15,4-11-15 16,-8-3-11 0,3-2 9-16,-5 4-34 0,-2 9 34 15,-2 20 3-15,-3 12 21 0,-4 15 29 16,0 6 6 0,2 0-25-16,0 16-9 0,0 17 15 15,-2 9 40-15,0 5-35 16,0 3 1-1,0-3-8-15,0-8-11 0,0-8-3 16,17-5 0-16,4-10-10 16,8-8 0-16,2-8-32 15,6 0 10-15,-2-4 28 16,-4-12-4 0,-9 5 8-1,-4 2-2-15,-11 7 8 16,-7 2 14-16,0 0-10 0,0 0 33 0,0 0-22 15,0 0-21-15,0 0 0 16,0 0-4-16,0-2-32 0,2 0 10 16,0-2-13-1,3-8-23-15,-3-2 17 32,1-2-85-32,-3 2 16 15,0 3 81-15,0 9-134 0,0 1 55 0</inkml:trace>
  <inkml:trace contextRef="#ctx0" brushRef="#br0" timeOffset="55084.0126">27866 4201 292 0,'0'0'311'0,"0"0"-220"15,0 0-61-15,0 0-7 0,0 0 2 16,0 0-4-16,0 0-6 15,-2 80 14-15,0-40-22 16,2-4 23-16,0-9-25 16,0-10-4-16,0-5 3 15,0-6-2-15,0-4-2 16,0-2 0-16,0 0 10 16,0 0 0-16,0 0-9 15,2-23 1-15,13-16-2 16,8-15-13-16,6 0-12 15,2 6 11-15,-6 12-10 0,-8 15 7 16,-5 12-3 0,-10 7-7-16,0 2-11 15,-2 0-51-15,0 0-46 16</inkml:trace>
  <inkml:trace contextRef="#ctx0" brushRef="#br0" timeOffset="55605.3005">27667 4203 456 0,'0'0'179'0,"0"0"-161"15,0 0 16-15,0 0-9 16,0 0 4-16,0 0-3 16,-21-14-25-16,21 14 3 0,0 9 4 15,-2 18-3-15,-2 3 41 16,4 1-24-16,0-6-3 16,0-7-13-16,4-8-6 15,11-7-1-15,3-3-2 16,6 0-7-16,-2-6 6 15,1-17-9-15,-6-5-10 16,-5 0-5-16,-6 2-5 16,-4 4-4-16,1 2-66 15,-3 4-66-15</inkml:trace>
  <inkml:trace contextRef="#ctx0" brushRef="#br0" timeOffset="59886.6843">5572 4485 403 0,'0'0'29'0,"0"0"-29"15,0 0-4-15,0 0 4 16,0 0-1-16,0 0 0 0,0 0 1 16,0 0 2-1,0 0 0-15,0 0-2 0,0 0 19 16,0 0-18-16,0 0-1 16,0 0 0-16,0 0 0 15,0 0-5-15,2 0 10 16,0 0-2-16,0 0-3 15,-2 0 0-15,0 0-3 16,0 0 6-16,0 0 45 16,0 0-7-16,0 0 10 15,-6 0-22-15,-10 0-29 16,-4 11 0-16,0 0 7 16,3 4 3-16,-1-2-7 15,-1 4 6-15,4 1-9 16,1 0 4-16,6 0-4 0,3 2 0 15,3 4 0-15,2-2-4 16,0-2 4-16,0-2-1 16,7-8 2-16,11 0-2 15,1-6-1-15,8-2-1 16,2-2 0-16,0 0 0 16,-2 0-16-16,-2-6 19 15,-8-10-10-15,-3 0 9 16,-8 0 0-16,-1-2 1 15,-5 2 15-15,0 0-8 16,0 0 5-16,-7 0-8 16,-3 0 1-16,-2 2-3 15,1 4-2-15,-3 4 12 16,3 2 38-16,0 2-42 16,2 2 13-16,0 0-11 15,1 0-10-15,3 0 3 0,1 0-3 16,1 4 0-16,3 5-1 15,0 3-14-15,0 3-2 16,14-7 0-16,3 0-19 16,1-6-12-16,-5 1 5 15,-3-3 8-15,-8 0 34 16,-2 0 1-16,0 0 4 16,-2 0 34-16,-14 0 7 15,-4 0-12-15,0 0-8 0,2 0-3 16,0 0 0-1,7 0-21-15,2 0-1 0,3 5 0 16,3 3 2-16,3 0-5 16,0 2 3-16,0 3-4 15,3-5 1-15,12-2-1 16,-1 0-11-16,-1-6 0 16,0 0-13-16,0 0 20 15,-1 0-13-15,-8 0 4 16,1-9 17-16,-5-2-3 15,0 2 8-15,0 3 6 16,0 2 7-16,-12 2 28 16,3 2-15-16,-1 0-11 15,3 0 3-15,2 0-21 0,3 0 3 16,2 4-10-16,0 16-3 16,0 4 6-16,9-4-1 15,11-6-9-15,4-8 5 16,1-6-16-16,2 0 10 15,-4-13 5-15,-6-10-3 16,-11 0 1-16,-6 4-1 16,0 5 11-16,-6 3 24 15,-9 8 21-15,-4 3-23 16,9 0-19-16,0 0 1 16,4 0-8-16,6 0 1 15,0 12-30-15,0-2-42 16,2-8-73-16</inkml:trace>
  <inkml:trace contextRef="#ctx0" brushRef="#br0" timeOffset="66657.6831">11263 4482 10 0,'0'0'201'0,"0"0"-151"0,0 0 15 16,0 0-21-16,0 0-24 15,0 0-3-15,0 0 4 16,-48-10 13-16,46 8-18 16,2-2 28-16,0 1-26 15,0-1 34-15,0-2-50 16,-2-4 21-16,0-1-6 15,2-4-14-15,0 1 13 16,-2 2 10-16,-3 5 13 16,3 1-18-16,0 4-15 0,2 2 4 15,-2 0-2 1,2 0-7-16,0 0-1 0,0 0-6 16,0 10 6-16,0 21 6 15,11 11-5-15,-3 9 10 16,4-4-9-16,-3-8 3 15,-1-13-8-15,1-10 3 16,-1-8 0-16,-4-6-5 16,-2 0 2-16,-2-2 2 15,0 0 2-15,0 0 3 16,0 0 3-16,0 0 3 16,0 0-8-16,0-20 4 15,2-12-5-15,5-9-2 0,1 0 0 16,4-2-1-1,-3 5 0-15,7 2-2 0,1 4-2 16,3 1 1-16,3 8-4 16,-4 6 9-16,-5 7 0 31,-1 10-5-31,-2 0 3 0,3 0 2 0,1 17-15 16,-1 14 15-16,1 2 0 15,-3 3 13-15,-1 2-8 16,-5-7-1-16,1-10-4 15,0 0 0-15,-5-9 4 16,0-6-5-16,0-3 4 16,-2-3-3-16,0 0 0 15,0 0 1-15,0 0 11 0,0 0-11 16,3-13 2-16,3-11-6 16,3-7 3-16,0 5 0 15,2 6 0-15,-2 10 1 16,-2 8-6-16,2 2 1 15,2 0 4-15,11 0-5 16,11 0 7-16,13 0-2 16,6-2 0-16,2 0-13 15,-4 2 5-15,-13 0-19 16,-12 6 27-16,-14 19 0 16,-9 9 0-16,-2 3 5 15,0 2-2-15,-2-7 0 16,-7-8-6-16,5-6 3 15,1-12-47-15,-4-6-154 16</inkml:trace>
  <inkml:trace contextRef="#ctx0" brushRef="#br0" timeOffset="82818.3385">5568 6409 456 0,'0'0'103'0,"0"0"-75"15,0 0 12-15,0 0-18 16,0 0 14-16,0 0-7 16,0 0-19-16,0 0 7 15,-79-9-16-15,73 30 3 16,1 2-5-16,5 5 1 16,0-6 0-16,0-3-5 15,7-7 5-15,15-8-11 16,3-4 7-16,-1 0-9 15,-2-6 11-15,-3-14-6 16,-6 2 8-16,-9 1-10 16,-4 6 18-16,0 2-8 0,-2 8 11 15,-21 1 5 1,-3 0-9-16,2 6-7 0,-3 18 2 16,4 4-5-1,10 3 4-15,5 0-1 0,8-7 0 16,0-8-12-16,2-8-1 15,19-8 7-15,2 0-26 16,-1-4 16-16,-6-15 0 16,-10 2 13-16,-6-1 3 15,0 6 6-15,-4 2 14 16,-20 4-7-16,-3 6 23 16,2 0-13-16,5 0-11 15,7 0-12-15,7 5-1 16,6 6 1-16,0 3-3 0,6 0-24 15,23-6-18 1,7-8-25-16,-1 0-51 0,-2-16-18 16</inkml:trace>
  <inkml:trace contextRef="#ctx0" brushRef="#br0" timeOffset="83126.9884">5568 6409 101 0</inkml:trace>
  <inkml:trace contextRef="#ctx0" brushRef="#br0" timeOffset="83157.9063">5568 6409 101 0,'-61'130'0'0</inkml:trace>
  <inkml:trace contextRef="#ctx0" brushRef="#br0" timeOffset="84045.8067">6225 6260 182 0,'0'0'333'0,"0"0"-281"0,0 0-18 15,0 0 22-15,0 0-12 16,0 0 9-16,-38-57-22 16,38 57-23-16,0 7 3 15,0 39-11-15,0 26 0 0,2 32 12 16,11 9-7 0,1-11 3-16,-1-24-8 0,-1-30 0 15,-2-21-2-15,-3-14 4 16,-5-7-2-16,0-6 0 15,-2 0 0-15,0 0 19 16,0-27 3-16,-4-42 2 16,-9-29-24-16,1-29-26 15,8-7 22-15,2 4 4 16,2 13 0-16,0 16-4 16,18 20 1-16,9 24-3 15,6 14 1-15,5 17-25 16,8 14 24-16,1 12-19 15,3 0 25-15,-4 14-2 16,-4 26-8-16,-5 18 10 16,-18 14 7-16,-9 11-3 0,-10-1-4 15,-14-8 13-15,-22-8-6 16,-11-16 23-16,-4-12-17 16,2-12 19-16,5-9 19 15,10-12-46-15,12-5-8 16,13 0 3-16,9-31-71 15,0-19-25-15,9-5-266 16</inkml:trace>
  <inkml:trace contextRef="#ctx0" brushRef="#br0" timeOffset="85013.983">6657 6586 326 0,'0'0'368'0,"0"0"-361"0,0 0-7 0,0 0-6 0,0 0-7 0,0 0 24 0,125-111-11 0,-94 65 0 0,-4 6 2 0,-5 4 6 15,-11 11-4-15,-9 8-1 0,-2 9 43 0,0 3 1 0,-15 5-34 0,-10 0-3 0,-2 2-6 0,5 20 5 0,2 15-2 0,9 11-7 0,8-1 0 16,3 4 6 0,7-14-7-16,20-10 1 0,6-17-20 15,6-10 19-15,1-4-21 16,-1-23-5-16,-3-2 24 16,-5 4-13-16,-8 12 15 15,-7 13-2-15,-1 0 3 16,1 11 7-16,3 25-4 15,6 1 0-15,2 1 9 16,0-7-7-16,0-12-1 16,-3-13-4-16,0-6 0 15,7-28 18-15,6-28-9 16,5-28-8-16,0-16 5 16,1-15 1-16,-8-1-6 0,-8 6-1 15,-8 12 0-15,-14 19-3 16,-5 19 3-16,0 22 0 15,-20 18 17-15,-2 16 8 16,-3 4 23-16,0 33-39 16,4 42-3-16,0 39-12 15,4 36 5-15,7 11 1 16,10-13 0-16,0-29 2 16,27-41-4-16,21-34-6 15,4-28-34-15,2-16 32 0,-2-14-17 16,-8-30 12-1,-9-9 9-15,-16-4-11 16,-19 11 13-16,0 13-7 16,-23 13 11-16,-13 15 23 0,-5 5-10 15,2 0-9-15,3 0 15 16,13 12-5-16,9-2-12 109,14-1-2-93,0 4-4-16,11 1 0 0,29-3-2 0,21-8-2 0,14-3 4 0,5 0-9 16,0-22-1-16,-10-1 3 0,-15-3 9 0,-10 2-2 0,-14 4-7 15,-11 5 11-15,-11 6-11 0,-7 0 22 0,-2 0-9 0,0 1 10 0,-14-5-7 0,-7 8 13 16,-2 5-17-16,1 0 17 0,4 0 40 0,7 10-50 15,6 21 2-15,5 13-10 16,0 9 0-16,14 6 0 16,15-7 0-16,9-15-6 15,8-14-3-15,6-16-62 16,8-7 45-16,2-25-37 16,1-24-59-16,-5-8 20 15,-7-7-56-15,-11 5 36 0,-9 9 2 16</inkml:trace>
  <inkml:trace contextRef="#ctx0" brushRef="#br0" timeOffset="85702.3451">8522 6253 242 0,'0'0'162'0,"0"0"-52"0,0 0-3 16,0 0-20-16,-122 97-12 15,88-40-57-15,5 3 19 16,13-2-27-16,10-8-6 16,6-14 7-16,0-12-11 15,13-14 0-15,16-10 0 16,4-22-2-16,6-42 2 15,3-27-2-15,-3-10 2 47,-10-5-9-47,-15 9 9 0,-14 17-8 0,0 16 6 0,-14 22 4 0,-9 19-2 16,0 15 31-16,1 8 1 16,1 2-15-16,6 37-17 0,4 25 0 15,8 18 3-15,3 6-3 16,8-13-6-16,29-25-3 15,17-20-31-15,15-18 13 16,8-12-31-16,8 0-12 16,0-21-11-16,-7 0 14 15,-16 1-19-15,-17 9-26 16,-20 6 89-16,-17 5 23 16,-8 0 4-16,0 0 74 15,-10 0 46-15,-19 5-69 0,-5 9 12 16,-4 3-26-1,4-1 24-15,7-5 0 16,10 0-14 78,9-2-22-94,2 4-29 0,6 2-3 0,0 2 2 0,12-3-10 0,11-2-28 0,2-9 11 15,2-3-9-15,-4 0-6 0,-8 0 12 0,-3-9-14 0,-8 3 40 0,-2 3 5 0,0 3 4 0,-2 0 33 0,0 0-33 16,0 0 3-16,0 0 6 16,2 0-11-16,3 0-2 15,4 0 0-15,4 0 4 16,6 4-9-16,4-4 5 0,4 0-8 16,0-7-9-16,-2-15-39 15,-3-3-19-15,-9 3-2 16,-2 11-19-16,-6 3 60 15,-5 8 36-15,0 0 23 16,0 0-2-16,0 15-21 16,0 8-3-16,-2-6-37 15</inkml:trace>
  <inkml:trace contextRef="#ctx0" brushRef="#br0" timeOffset="86563.0117">9302 6392 206 0,'0'0'195'15,"0"0"-163"-15,0 0 75 16,0 0-10-16,0 0-40 16,0 0 5-16,-129-24-25 15,93 24-14-15,-5 0 26 0,-3 14-43 16,-3 14 7-16,7 6 11 15,11 7-22-15,12 3 7 16,9-4-9-16,8 0 3 16,0-6-7-16,10-11 4 15,7-10 0-15,6-11-2 16,2-2-8-16,1-8-2 16,6-24-2-16,-1-8 11 15,-4 2-12-15,-10 10 10 16,-9 12 5-16,-2 10-7 15,-6 6 12-15,2 0-5 16,0 0 2-16,7 0 7 0,4 21 11 16,5 0 1-1,7 3-10-15,4-4-11 0,2-8 0 16,2-12-1-16,5-2-41 16,2-34-6-16,-2-14 35 15,0-6-64-15,-11 6-24 16,-6 15 37-16,-9 16-3 15,-10 10 67-15,-2 9 9 16,0 0 30-16,0 0 78 16,0 10-78-16,0 17-2 31,0 9 9-31,0 4-35 16,0 0 16-16,0-6-27 0,0-4 7 0,0-6-14 15,5-6 7-15,-1-6 0 16,-4-8-3-16,2 1 2 0,-2-5 1 15,2 0-21-15,3 0-26 16,4-6 13-16,2-19-72 16,2 0-65-16</inkml:trace>
  <inkml:trace contextRef="#ctx0" brushRef="#br0" timeOffset="87206.8402">9580 6350 374 0,'0'0'209'0,"0"0"-132"15,0 0-56-15,0 0 51 16,0 0-32-16,0 0-30 16,-44-3 6-16,21 9-9 15,-6 30-5-15,0 16 16 16,7 16 2-16,5 7 16 16,7-12-23-16,10-13-11 15,0-18-4-15,14-16 16 0,11-14-27 16,-4-2 13-16,2-2-5 15,-1-24-9-15,-7-14 14 16,4-8-9 0,-6-4 4-16,-6 8-8 0,-5 14 8 15,-2 11 4 1,0 18 2-16,0 1 41 0,0 0-42 16,4 0 1-16,3 1-1 15,4 16 0-15,3-1 0 16,3-6 0-16,5-5 1 15,1-5-9-15,2-3 3 16,1-19 1-16,0 2-5 0,-3 3 12 16,-3 12-6-1,-4 5 3-15,0 0 0 0,1 17-3 16,8 8 4-16,1 0-1 16,8-11 2-16,8-7 8 15,7-7-11-15,5-10 1 16,4-18 0-16,-14 5-12 15,-8 10 12-15,-18 11 0 16,-12 2-2-16,-6 26-5 16,0 16 4-16,0 6-5 15,-4-8-75-15,2-18-281 16</inkml:trace>
  <inkml:trace contextRef="#ctx0" brushRef="#br0" timeOffset="88424.3315">11358 6109 443 0,'0'0'102'0,"0"0"-53"15,0 0 7-15,0 0 32 16,0 0-61-16,0 0 13 16,-47-43-15-16,45 43-10 15,2 0-3-15,0 22-5 16,0 38 0-16,0 26 42 16,-2 22-33-16,0 0 16 15,2-10-29-15,0-15 5 0,0-21-14 16,14-20 6-1,-1-16-17-15,-3-15-2 16,-2-11-70-16,-8-12-96 0</inkml:trace>
  <inkml:trace contextRef="#ctx0" brushRef="#br0" timeOffset="89533.271">11035 6617 731 0,'0'0'0'0,"0"0"-5"16,0 0-15-16,0 0 20 15,0 0 0-15,143-60 6 16,-89 44 37-16,4 3-29 0,4-8 10 16,2-2-8-16,1-8-13 15,-5-5-1-15,-7 0-2 16,-10 2-5-16,-16 9-3 15,-17 9 2-15,-10 8 6 16,0 7 9-16,-6-2 0 16,-19 3 12-16,-6 0-4 15,0 12 3-15,-2 18-3 16,4 6-7-16,10 5-7 16,13 0-1-16,6-3 2 15,2-5-6-15,25-7 2 16,2-12-6-16,9-10 1 0,5-4-26 15,3-10 27 1,5-26-15-16,3-6-13 0,-3 2 30 16,-8 9-18-16,-8 13 20 15,-10 17-3-15,-6 1 3 16,0 19 0-16,-2 15 11 16,7 7-10-16,3-3 9 15,5-6-10-15,1-14 0 16,2-16-2-16,6-2 13 15,1-41-8-15,8-22-2 16,2-14 2-16,-2-8 4 16,-6-7-7-16,-8 3 0 15,-12-1-8-15,-8-5 8 16,-12 11-1-16,-4 11 1 16,0 18 0-16,-16 21 15 0,-10 12 1 15,-7 14 5-15,-3 8 9 16,-4 6-18-16,0 38-7 15,-1 28-5-15,4 28 1 16,5 14 13-16,15 6-5 125,15-9-5-125,2-15 21 0,24-22-23 16,19-19-2-16,13-25 0 0,1-18-17 0,5-12 14 0,3-9-24 15,-4-22-5-15,-9-8 24 0,-6 6-24 0,-17 4 20 16,-12 11 4-16,-11 8 1 0,-6 2 0 0,0 4 7 0,0 0 0 16,-8 2 6-16,-3 2-1 0,-1 0 15 0,6 0-1 15,6 6-16-15,0 15-2 0,0 8-1 16,16 8 0-16,11-3-1 0,2-7 3 15,4-4-2-15,0-11 0 0,1-10-15 16,-3-2 10-16,-4-2-30 16,-4-29 13-1,2-10 13-15,0-16-25 0,0-8 28 16,-6-6-16-16,1-3 4 0,-6-2 18 0,-5-1-8 16,-3 2 8-16,-6 8 9 15,0 9-9-15,0 12 19 16,0 12 8-16,-8 10-12 15,1 8 34-15,2 7-42 16,1 8 2-16,1 1 24 16,-1 26-22-16,0 36 6 15,0 30 6-15,-1 25-10 16,5 5 22-16,0 2-32 16,0-12-2-16,22-19 4 15,11-21-5-15,6-26-17 16,1-28-57-16,-5-18-20 0,-17-24-139 15</inkml:trace>
  <inkml:trace contextRef="#ctx0" brushRef="#br0" timeOffset="90266.6826">12989 6167 617 0,'0'0'68'15,"0"0"-54"-15,0 0 92 0,123-6-84 16,-77 5-19-16,1 0-5 16,4-4 7-16,-2-3-10 15,-1-4 5-15,-8-3-18 16,-5 0 11-16,-10 3-1 15,-14 6 8-15,-7 6 0 16,-4 0 6-16,0 0 19 16,-24 23-22-16,-10 10 6 15,-6 13 8-15,2 6 0 16,9-1 13-16,11-10-15 16,12-10-12-16,6-13-4 15,0-14 1-15,18-4-28 16,7 0 18-16,3-29-3 15,-2-5-7-15,-3 6 19 0,-9 8-15 16,-8 12 16-16,-6 8 0 16,0 0 6-16,0 8 22 15,7 18-22-15,2 4-6 16,7 0 11-16,3-12-5 16,6-11-6-16,8-7 1 15,8-25 4-15,3-37 17 16,8-26-22-16,-4-22-5 15,-7-11-1-15,-15 1-15 16,-10 12 10-16,-12 30-7 0,-4 28 11 16,0 31 7-16,-17 19 34 62,-14 37-9-62,-8 43 1 0,-1 33-13 0,5 16 26 0,10 1-35 0,21-20 1 0,4-35-6 0,27-29 1 16,12-26 0-16,5-20-1 15,-3 0-2-15,-1-28-2 16,-2-10-2-16,-7 4-8 16,-6 10-4-16,-11 18 19 15,-8 6 0-15,-2 28 5 16,5 21-1-16,9 2-2 16,7-1-2-16,8-10-12 15,9-15-5-15,0-17-77 16,-3-8-99-16</inkml:trace>
  <inkml:trace contextRef="#ctx0" brushRef="#br0" timeOffset="92767.5596">15311 6242 446 0,'0'0'153'0,"0"0"-88"16,0 0-15-16,0 0 12 16,0 0-17-16,0 0-45 15,0 0 3-15,-23 78 3 16,23 11 33-16,2 21 16 16,8 7-31-16,3 8-16 15,-5 0 25-15,4-17-33 16,-7-24 0-16,-1-27 4 0,-2-32 0 15,-2-14 3-15,2-10 4 16,-2-1-5-16,0-15 21 16,0-45-10-16,-8-40-17 15,-3-28-14-15,1-16 8 16,1 3-1-16,1 14 3 16,-2 20 4-16,2 37-9 15,5 30 9-15,-1 24 0 16,4 16-6-16,0 0 1 15,7 30-1-15,26 16 2 16,12 10 4-16,8-2-12 16,9-10 12-16,8-19 0 15,3-25-1-15,6-16-7 16,0-47-6-16,0-19-5 0,-11-6-15 16,-14 8 34-16,-23 22-27 15,-22 27 27 63,-9 24 12-78,-17 7 15 0,-26 28-9 16,-11 26-13-16,-1 16 19 16,4 6 5-16,11-5-25 15,15-15-4-15,13-23 8 0,12-14-7 16,0-17-2-16,19-2 1 0,16-24 0 0,12-29-6 15,2-17 8-15,-4-8-2 0,-12 13 0 16,-16 26 1-16,-9 21-1 0,-8 18 1 16,0 0 4-16,0 3 19 0,-2 31-24 0,-8 11-3 0,1 7 0 15,9-5 6-15,0-17-6 16,17-15 3-16,18-15-7 0,11-10-1 16,8-36 0-16,4-14-3 15,-4-5-2-15,-14 14-23 16,-16 20 31-16,-15 19-4 15,-9 12 9-15,0 5 35 16,-6 33-28-16,-17 18-3 0,0 16 4 16,8-4-8-1,11-10 11-15,4-18-11 16,15-17 0-16,18-18-12 16,5-5 13-16,3-28-1 0,-1-29 0 15,-7-14 0 1,-10-9-10-16,-17 3 10 0,-6 8 0 15,-18 4 0-15,-22 14 0 16,-12 10 0-16,0 15 9 16,-4 20-7-16,6 6 7 15,15 11-9-15,15 28 0 16,20 11-11 0,5 5 13-16,41-4-4 15,28-12-14 16,22-23-21-31,17-16 18 16,7-13-36-16,-8-24 27 16,-21 0 20-16,-30 12 8 15,-32 12 0-15,-29 13 1 16,-3 14 57-16,-42 41 10 0,-19 21-38 0,-7 16-20 16,4-6 17-16,18-24-26 0,22-26 8 15,23-25-9-15,4-11 5 0,10-7-12 0,29-33 3 16,12-18 4-16,2-5-18 15,-11 16 16-15,-13 17 2 16,-17 22 0-16,-12 8 1 16,2 6-2-16,0 32 1 15,1 10 0-15,3 6 9 16,6-16-7-16,3-13-4 0,7-18-8 16,7-7-51-16,3-10-17 15,-5-22-10-15,-6 0-176 16</inkml:trace>
  <inkml:trace contextRef="#ctx0" brushRef="#br0" timeOffset="93905.208">18169 6011 667 0,'0'0'55'0,"0"0"-52"0,0 0-3 15,0 0 40-15,0 0-34 16,0 0 15-16,-104-48 7 15,53 48-27-15,-3 21 44 16,2 12 7-16,15 16-24 16,10 15 12-16,16 6-37 15,11 4 1-15,6-4-4 16,39-17 3-16,18-18-9 16,14-26 3-16,17-9-25 15,7-37 14-15,1-25-39 16,-4-12 29-16,-15 0 19 0,-27 12 10 15,-27 22-2 1,-27 17 4-16,-2 20 47 0,-37 3-4 16,-20 16-45-16,-13 34-1 15,-3 18 10-15,9 10-10 16,16 0 1-16,22-13-5 16,17-15 0-16,9-23 2 15,9-14 6-15,25-13-10 16,6-14 2-16,4-30-1 15,1-17-16-15,-5-4 17 16,-16 2-8-16,-11 19 4 16,-13 18 8-16,0 16-4 31,0 8 8-31,0 2 2 16,0 0-19-16,0 0 9 0,5 0 0 0,4 4-1 0,4 0 1 15,8-4 0-15,3 0-6 16,10-14 17-16,3-18-14 15,3-3 3-15,-2 4-1 16,-11 13-12-16,-9 18 13 16,-5 0 0-16,3 36 0 15,3 21 5-15,6 12 0 16,4 3-5-16,4-6 0 16,3-16 1-16,11-19-1 15,9-24-1-15,9-7-5 0,3-30-34 16,1-20 31-16,-4-9-31 15,-9-2 5 1,-13 13 22-16,-20 18-6 16,-9 16 19-16,-14 11 7 0,0 3 21 15,-20 0 44 1,-18 3-72-16,-6 21 4 0,-8 5 8 16,5-2 7-16,10-4 6 15,14-6-20-15,12-5 4 16,11 0-8-16,0-2-1 15,13-2-14-15,16-6 12 16,12-2-29-16,-1 0 12 16,-3-6 16-16,-8-2-11 15,-10 6 1-15,-11 2 13 0,1 0 0 16,5 7 21-16,3 14 3 16,12-3-12-16,7-8-12 15,7-6-10-15,3-4 8 16,1-1-58-16,-11-20-55 15,-16-1-195-15</inkml:trace>
  <inkml:trace contextRef="#ctx0" brushRef="#br0" timeOffset="95049.9904">20139 6047 521 0,'0'0'284'0,"0"0"-263"16,0 0-21-16,0 0-6 15,0 131 4-15,0-53 4 16,0-10 5-16,0-18-7 0,15-20 3 16,8-21-2-1,6-9-1-15,6-24 0 0,3-27 22 16,3-13-22-16,-6 1 0 15,-14 18-1-15,-8 19 4 16,-11 18 10-16,-2 8 43 16,0 0-43-16,0 22-13 15,2 18 2-15,4 4-2 16,6-6 0-16,3-14 7 16,6-14-10-16,3-10 3 15,10-1 0-15,3-32 6 16,3-5-6-16,-4 3 0 15,-10 8 0-15,-12 12 2 16,-7 13-6-16,-7 2 4 0,2 0 0 16,7 25 0-16,2 13 0 15,4 4 13-15,6-2-13 16,1-10 6-16,4-10-10 16,9-11 4-16,7-9 0 15,7-4 4-15,6-31 2 16,1-11-4-16,-2-4-2 15,-15 0-5-15,-14 8-7 16,-16 8 6 0,-9 7 6-16,-5 9-2 0,-21 4 7 15,-8 5-6-15,1 4 2 16,4 4 1-16,12 1 16 16,7 0-12-16,8 4-4 15,2 25-4-15,0 12-3 16,0 7 5-16,12-4 0 0,9-10 9 15,10-9-23-15,0-18 14 16,1-7-25-16,-3-1 25 16,0-30-10-16,-2-3-3 15,-5 4 2-15,-7 10 11 16,-7 12 1-16,-6 8-1 16,2 0 0-16,3 6-1 15,3 16 11-15,9 4-5 16,1-5-5-16,4-4 1 15,7-15 3-15,12-2-4 0,10-30 0 16,9-14-4 0,1-3-15-16,-12 7 0 0,-16 18-14 15,-16 17 31-15,-15 5 1 16,-4 24 2-16,0 26 28 16,0 12 14-16,0 2-37 15,0-9-1-15,6-22-5 16,21-21-28-16,9-12-10 15,13-12 1-15,7-30-34 16,0-8-83-16,-5-2-376 16</inkml:trace>
  <inkml:trace contextRef="#ctx0" brushRef="#br0" timeOffset="96498.0672">22044 6060 657 0,'0'0'18'16,"0"0"-18"-16,0 0-3 16,0 0 0-16,0 0 3 15,0 0 25-15,15-67 33 16,-15 67-12-16,-15 0-4 16,-7 17-36-16,-7 23 29 15,0 19 4-15,-3 12-20 16,13 8 28-16,5-6-44 15,14-11 9-15,0-12-12 16,25-15-3-16,10-20 3 16,7-15-9-16,3-13-9 0,0-43 7 15,-3-21 2-15,-10-12 9 16,-17-10 0-16,-13-5 3 16,-2 1-4-16,-25 11 1 15,-17 16 0-15,-12 22-5 16,4 26 14-16,5 20-2 15,11 8 9-15,15 16-13 16,14 32-5-16,5 14 2 16,22 2 0-16,41-8-17 15,19-19 13 17,18-26-36-32,0-11 9 0,-10-14-22 0,-14-16 37 0,-25 7-13 15,-22 8 27-15,-20 15 2 16,-9 0 8-16,-20 29 29 15,-18 24 1-15,-7 8-3 16,7-1 4-16,7-11-22 0,11-16-11 16,11-16 22-16,7-15-28 15,2-2 0-15,6-21-1 16,28-27 7-16,11-15-16 16,-1 1 1-16,-6 18 3 15,-16 18-12-15,-15 20 25 16,-7 6-7-16,0 0 17 15,0 29-14-15,-9 15 5 0,-4 2-8 16,4-4 0-16,6-14 8 16,3-14-8-16,0-14-6 15,21 0 5-15,14-30-25 16,9-20 25-16,4-8-26 16,-9 4 11-16,-14 18 3 15,-11 15 3-15,-10 15 10 16,-4 6 24-16,0 2-13 15,0 35-6-15,0 19-5 16,-4 20 0-16,-3 14-4 16,7 8 7-16,0 8-3 15,11 7 11-15,9-1 6 16,-4-5 3-16,-7-9-20 16,-9-16 5-16,0-18-3 15,-7-22 4-15,-4-17-4 0,2-22 10 16,2-3-12-16,-1-33 35 15,1-34-35-15,2-33-3 16,5-28-8-16,0-13 9 16,0-5 2-16,-2 11-3 15,-5 27 11-15,-1 38-15 16,1 32 7-16,2 26 0 16,5 12 5-16,0 1-5 15,0 32-11-15,18 11 9 16,13 6 4-16,13-8-4 15,8-14 2-15,6-18 0 16,2-10-8-16,0-16 8 0,-2-31-8 16,-6-9 0-16,-17 1-21 15,-17 13 28-15,-18 13 1 16,0 19 4-16,-25 10 33 16,-15 3-29-16,-6 29-1 15,-6 15-7-15,5 5 5 16,16-8-6-16,14-15 1 15,14-13 0-15,3-11-5 16,3-5 5-16,26-7-5 16,13-33 4-16,9-16-17 15,0-2 17-15,-8 11-42 16,-16 22 41-16,-17 16-12 16,-7 9 14-16,-3 12 0 0,0 29 10 15,0 12 9 1,0 6 7-16,0-7-26 0,0-16 0 15,0-18 1 1,4-12 6-16,5-6-7 0,9-6 11 16,9-38-10-16,12-25 19 15,7-18-20-15,-7-11 0 16,-5-2-8-16,-10 0 10 16,-1-2-2-16,-8 14 0 15,-1 22 0-15,-8 26 9 16,-3 25-7-16,-3 15 18 15,0 11-6-15,0 49-12 0,0 34-2 16,-11 33 21 0,-1 0-13-16,3-6 6 0,9-18-14 15,0-29 0-15,0-24-6 16,3-23-4-16,3-18-42 16,-2-9-19-16,-4-40-105 15,0-20-630-15</inkml:trace>
  <inkml:trace contextRef="#ctx0" brushRef="#br0" timeOffset="96680.5787">23191 5989 930 0,'0'0'92'0,"0"0"-92"0,0 0-2 16,0 0 2-1,146-80-3-15,-82 55 3 0,-4 2 0 16,-4 4-9-16,-7 11-4 15,-10 3-82-15,-10 4-65 16</inkml:trace>
  <inkml:trace contextRef="#ctx0" brushRef="#br0" timeOffset="98302.5957">24497 5975 613 0,'0'0'86'0,"0"0"-70"16,0 0 24-16,0 0-22 16,0 0 2-16,0 0-11 15,-98-9 2-15,58 40-4 16,-4 15 19-16,10 11-11 15,10 10 54-15,12 0-49 0,12-7-9 16,0-10-1-16,10-17-4 16,16-18-6-16,5-15 0 15,12-20 7 1,3-43-14-16,3-30 7 16,-7-17 0-16,-15-7 1 0,-22 6 5 15,-5 12-6-15,-32 17 0 16,-14 21 12-16,-1 25-2 15,11 20 21-15,9 16-31 16,15 4 4-16,7 40-4 16,5 24 0-16,9 16-7 0,31-5 11 15,20-14-18-15,14-23 14 16,3-23-2-16,-2-15-4 16,-18-4 5-16,-14 0 1 15,-22-9-5-15,-16 4 11 16,-5 5-13-16,0 0 12 15,-9 0-5-15,-15 24 6 63,-5 19-4-63,2 7-2 0,9-4 0 0,12-16 2 16,6-14-8-16,0-12 6 0,10-4-22 0,15-19 18 0,8-22-9 15,3-13 12-15,-7 5-9 0,-9 15 2 16,-11 20-2-16,-9 14 17 0,0 0-7 15,0 12 20 1,0 24-16-16,0 17-4 0,0 3 4 16,0-4 12-16,2-12-16 15,10-11 0-15,1-16 0 16,3-11 3-16,3-2 2 16,10-26-5-16,9-30 0 15,7-20 7-15,-1-15-22 16,-3-9 6-16,-8 3-12 15,-9-2 20-15,-4 5-22 16,-6 13 23-16,-7 19-1 16,-5 23 3-16,-2 20 20 15,0 15 9-15,0 4-27 16,0 37-4-16,0 38 3 0,0 33-3 16,0 20 0-16,2-3 12 15,15-14-13-15,18-23 1 16,13-23 0-16,17-23-7 15,15-27 4-15,7-15-16 16,5-24-17-16,-5-28-38 16,-18-4 56-16,-23 3 2 15,-21 16 16-15,-21 13 8 16,-4 16 1-16,-17 8 40 16,-28 5-15-16,-14 30-30 15,-5 12 48-15,6 5-40 0,14-8-2 16,19-9 11-1,19-13-18-15,6-8-1 0,0-8-2 16,29-6-4-16,13-8-9 16,11-24 12-16,3-4-13 15,-7 5 10-15,-18 14 0 16,-13 15 3-16,-9 2 1 16,-3 18 0-16,-1 19 17 15,2 13-16-15,-3-3 1 16,3-6-4-16,-1-16 2 15,0-15-10-15,-2-10-55 16,0-26-54-16,-2-26 10 0</inkml:trace>
  <inkml:trace contextRef="#ctx0" brushRef="#br0" timeOffset="98591.6044">25059 5763 830 0,'0'0'62'0,"0"0"-62"16,0 0-1-16,0 0 1 16,0 0 66-16,0 0-37 15,160-8-13-15,-102 1-13 16,-7 4-3-16,-10 0-37 0,-10 3-61 15,-16 0-30 1,-15 0-162-16</inkml:trace>
  <inkml:trace contextRef="#ctx0" brushRef="#br0" timeOffset="106050.1608">2827 8749 82 0,'0'0'373'0,"0"0"-301"15,0 0-48-15,0 0 52 16,0 0-46-16,0 0 28 16,0 0-2-16,-22-31-34 15,22 26 28-15,-3 3 4 16,3-1-34-16,0 3 15 16,-2 0-31-16,-2 0 7 15,-8 0 5-15,-14 23-13 16,-12 22-3-16,-11 24-1 15,-7 11-3-15,7 2-7 16,7-3 15-16,19-9-4 16,15-13 0-16,8-16-10 15,0-15-5-15,24-18-13 0,8-8-14 16,5-12 35-16,3-36-1 16,1-23 7-16,-6-18 1 15,-10-13 3-15,-10-9-1 16,-10-6-2-16,-5 7 1 15,0 14 13-15,-23 20-4 16,-5 26 6-16,-1 22-4 16,4 13 15-16,5 14-8 15,7 1-19-15,5 7 7 16,8 42-15-16,0 34 5 16,0 26 3-16,25 7-4 15,11-10 9-15,15-31-11 16,12-33-13-16,13-29-14 15,1-13 32-15,2-37-27 16,-10-19 12-16,-18-4 1 0,-18 9 13 16,-17 18 0-16,-16 16 3 15,0 17-1-15,-25 5 74 16,-13 40-70-16,-8 28 1 16,3 20 6-16,10 8-7 15,12-10 6-15,19-27-10 16,2-24 0-16,10-26-12 15,19-14 5-15,6-10 5 0,9-34-2 16,-1-20 2 0,-7-5 0-16,-12 15-9 0,-13 18 3 15,-9 22-6-15,-2 12 25 16,0 2-11-16,0 0 3 16,0 10 1-16,7 27-5 15,3 18 1-15,2 6 0 16,7-8 6-16,0-11-6 15,4-21-1-15,1-11-3 16,1-6 8-16,-3-4-4 16,0-4 0-16,-4-25 0 15,-2-10 13-15,-4-19-12 16,-2-14 1-16,-1-11-2 16,-1-9 0-16,2-12-5 15,1-11 4-15,5-3-1 0,-1 5-8 16,1 22 2-16,-3 31 8 15,-4 26 1-15,-5 23-1 16,-4 11 19-16,0 11-19 16,0 39 0-16,0 35-3 15,-4 38 9-15,-7 21-6 16,4 1 9-16,7-23-6 16,0-34-1-16,32-32-2 15,9-31-10-15,11-25 8 16,1-3-23-16,1-41 14 15,-3-16 3-15,-11-12 6 16,-13 8 0-16,-14 21-6 16,-8 16 8-16,-5 27 49 15,-5 0-7-15,-19 40-22 0,-9 22-20 16,1 21 0-16,6 13-3 16,12-11 3-16,12-22 0 15,2-27-7-15,2-28 3 16,22-8-7-16,5-30 11 15,5-27 0-15,-5-13-11 16,-5-4 7-16,-8 16 1 16,-9 26-9-16,-5 18 22 15,-2 14-10-15,0 0 11 16,0 20-8-16,0 24-6 0,0 17 3 16,5-2 0-16,3-9-2 15,8-15 5 1,1-21-6-16,6-13-16 15,2-1-52-15,-4-25 29 0,-7-23-68 16,-14-10-100-16</inkml:trace>
  <inkml:trace contextRef="#ctx0" brushRef="#br0" timeOffset="106268.3412">3342 8817 765 0,'0'0'66'0,"0"0"-59"16,0 0-7-16,0 0 0 15,0 0 2-15,0 0 20 16,117-109-21-16,-72 94 6 16,4 0 0-16,5 1-7 15,4 0-22-15,-2-4-41 16,-14-8-176-16</inkml:trace>
  <inkml:trace contextRef="#ctx0" brushRef="#br0" timeOffset="108482.8194">6289 9236 441 0,'0'0'84'16,"0"0"-55"-16,0 0-29 16,0 0 0-16,0 0 2 15,0 0 1-15,-11-32 24 16,7 24 0-16,0 0-1 15,-2 2 59-15,0 2-59 0,-3 2-5 16,5 2 5 0,2 0-17-16,0 0 3 0,0 0-12 15,2 0 8 1,0 0-6-16,0 0-2 0,0 0 0 16,0 16 1-16,0 26 6 15,0 23-7-15,0 23 0 16,0 13 0-16,6 16-15 15,7 4 15-15,5-1 0 16,5 0-3-16,-2 1 9 16,0 3-6-16,1 2 0 15,-7 6 0-15,-4 5-13 16,-6 1 13-16,-5-1 0 16,0-7-1-16,0-10 5 15,0-8-4-15,0-2 0 16,0-4 4-16,7-5-11 15,-1-7 13-15,3-9-6 32,3-8 0 46,-1 2 1-63,1-2 0-15,0 0-1 0,-3 3-3 0,-3 3-8 16,-3-1 16-16,-3-2-5 0,0 0 0 16,0-3 2-16,0-3-4 0,0 2 2 15,-5 2 0-15,3 2 6 0,0 0-6 0,2-2 0 16,0-5-6-16,0-3 9 16,0-6-3-16,12 1 0 0,1 0 1 15,0 6-12-15,-2 3 9 0,0 6 2 16,-2-2-1-16,-2-3 5 15,-3-1-4-15,1 4 0 0,1 2 4 0,3 4-11 16,1-3 7 0,0-9 0-16,3-8-5 0,1-4 10 15,-1 3-8-15,1 1 3 0,-1 1 0 16,-3 4-5-16,0 1 7 0,-1 2-2 16,0-3 0-16,-2 1 7 15,2-8-7-15,-5 4 0 0,2 6 0 16,-3-6-1-16,-1 3 1 15,1-5 0-15,-3-4-3 0,0-4 7 16,0 0 3-16,2-1-7 16,-2-4 1-16,7-1-3 0,-3-1 2 15,4-4 0-15,2-1-3 16,-3 3 10-16,-3 0-9 16,0 3 2-16,-2 3 0 15,1 1-2 1,-3-5 2-16,0-3 0 15,0-6-7-15,0 4 16 0,0-9-8 16,0-4-1-16,0-5 1 16,0-12-12-16,0-4 11 0,0-10-5 15,0 0-13-15,0 0-30 16,0-32-13-16,-7-30-73 16</inkml:trace>
  <inkml:trace contextRef="#ctx0" brushRef="#br0" timeOffset="110252.3392">3344 10463 142 0,'0'0'53'0,"0"0"-53"15,0 0 0-15,0 0 12 16,0 0-6-16,0 0 99 16,-31-10-38-16,28 10-33 15,1 0 27-15,0 0 5 16,-3 0-27-16,5 0 13 15,-2 0-47-15,2 0 6 16,0 0-11-16,0 0-2 16,23 4-4-16,10-2 5 15,11-2 1-15,10 0-1 16,10 0 9-16,15 0 1 16,6-6-5-16,3-6 1 0,3 2-3 15,3 0-2-15,7 4 0 16,-1 0 0-1,2 0 0-15,-4 2 0 0,-7 0 0 16,-1 0 14-16,-1 2 2 16,-2 0-16-16,0 0 9 15,-4 2-8-15,-4 0-1 16,2 0 0-16,-4 0 3 16,4 0 7-16,4-9-11 15,3 1 1-15,3-11 0 47,3-1-4-47,5-2 7 0,3-3-3 16,2 8 0-16,-3 3 11 0,-9 6-20 0,-15 8 9 0,-8 0 0 15,-9 0-3-15,3 8 9 0,-3-1-6 16,4 2 0-16,6-5 7 16,-3-1-10-16,2-3 3 15,-1 0 0-15,-1 0-1 16,3 0 4-16,-6 0-3 15,3 0 0-15,-4-5 3 16,1 3 1-16,1 2-4 16,-3-5 0-16,0 1-1 15,1 0 2-15,-1-3-1 16,0 3 0-16,3-2 12 0,0-2-20 16,-4 5 8-1,-7-5 0-15,0 5-7 16,-7 3 10-16,-2-4-3 0,-1 4 7 15,-3 0 0-15,-2-3 8 16,3 2-15-16,6-3 0 16,3 1-1-16,9-3 2 15,5 0-1-15,-1 0 0 16,1 5 10-16,-7 1-8 16,-2 0-2-16,-6 0 0 15,0 0-1-15,-2 0 1 16,0 1 0-16,1-1-4 15,-3 0 13-15,2 0-9 16,2-4 0-16,0-6 0 16,-2 2-5-16,-1 2 6 0,-3 6-1 15,1 0 0-15,0 0 7 16,2 0-17-16,3 0 10 16,6 0 0-16,2 0 3 15,5 0-1-15,-1 0-2 16,-4-1 0-16,-2-8 3 15,-4 2-11-15,-8 1 8 16,-4 1 0-16,-7 5 2 16,3-2-1-16,2 2-2 15,4 0 0-15,1 0 1 16,3 0-4-16,-2 2 4 16,-1 0 0-16,-3-2-2 0,-4 0 5 15,-1 0-3-15,-1 0 0 16,-8 0 8-16,-1 0-8 15,-7 0 0-15,-7 0 0 16,-2 0-12-16,-4 3 15 16,-3-2-3-16,0-1 0 15,-2 0 14-15,0 0-17 16,0 0 3-16,0 0 0 16,0 0-6-16,0 0 5 15,-9 0-41-15,-23 0-190 16</inkml:trace>
  <inkml:trace contextRef="#ctx0" brushRef="#br0" timeOffset="111592.3143">3740 9663 45 0,'0'0'237'0,"0"0"-198"16,0 0-39-16,0 0-1 15,0 0-2-15,0 0-6 16,-17 13 1-16,17-13 7 16,0 0-9-16,0 0 9 15,0 0-2-15,0 0-1 16,0 0 2-16</inkml:trace>
  <inkml:trace contextRef="#ctx0" brushRef="#br0" timeOffset="113435.2089">3689 9619 439 0,'0'0'17'0,"0"0"-7"0,0 0 62 15,0 0-22 1,0 0 7-16,0 0 0 0,3-1-1 16,-3 1-22-16,0 0 4 15,-3 0-3-15,-21 1 1 16,-12 21-36-16,-4 8 0 15,-7 11 0-15,3 3 2 16,3 1 4-16,10 0-6 16,12-5 0-16,7-8-2 15,8-4 2-15,4-6-4 16,0-2-10-16,13-4-7 16,9-4 10-16,5-2-4 15,0-4-6-15,4 2 17 16,-2-2-2-16,-2 2-4 15,-5-2 6-15,-7 0 4 0,-6 0 1 16,-5-2-1 0,-4-2 0-16,0 4 12 0,0 4-4 15,-13 8 8-15,-18 4-16 16,-2 0 6 0,0-6-6 124,6-6 14-140,6-5-2 16,4-5 19-16,5 0-31 0,4 0 0 0,6 0 0 15,-1 0-15-15,3-11-2 0,0-15-38 0,15-10-18 0,12-4 33 16,0 3-87-16,-4 7-109 16</inkml:trace>
  <inkml:trace contextRef="#ctx0" brushRef="#br0" timeOffset="113810.2584">3827 9519 428 0,'0'0'13'0,"0"0"14"16,0 0-23-16,0 0 58 15,0 0-29-15,0 0 32 16,0-88-10-16,0 88 7 16,0 0-10-16,0 0-37 15,0 0-9-15,0 22-6 16,0 26 6-16,0 20 35 15,10 14-1-15,0-2-37 16,1-4 16-16,3-3-17 16,-1-9 11-16,1-8 4 0,-1-13-16 15,-2-12 1-15,-2-11-2 16,-4-8-6-16,-3-6-7 16,-2-6-59-16,0 0 16 15,-4-13-18-15,-19-20-627 16</inkml:trace>
  <inkml:trace contextRef="#ctx0" brushRef="#br0" timeOffset="114646.0131">3721 9954 655 0,'0'0'75'0,"0"0"-47"0,0 0-28 0,0 0 4 0,0 0-8 16,0 0 4-16,79-91 0 15,-42 75-9-15,-6 2 9 16,2 5 0-16,-4 0-1 16,-5 1 1-16,-2 2 4 15,-5 5-4-15,-9 1 0 16,1 0-4-16,3 0 9 16,-4 13-9-16,5 14 7 15,1 11-3-15,-1 3 20 16,5 2-12-16,-3-6-7 15,4-12-1-15,-4-11 6 16,-6-6-6-16,-2-4 5 0,-7-4-3 16,0 0 41-1,0 0-2-15,0-1-1 0,-12-20-4 16,-3-6-30-16,-1-4-4 16,5-9-2-16,9-8 0 15,2-5 1-15,2 3-1 16,21 8 0-16,3 10-2 15,1 8 2-15,5 8-19 16,-3 2-2-16,2 8-29 16,-5 2 36-16,-2 0-24 15,1 4-3-15,-2-2 32 63,-6 2-2-63,-1 0 9 0,-10 0 0 0,-1 0 2 0,-5 0 14 0,0 6-6 15,0 15 18-15,-13 12 25 0,-16 11-31 0,2 6 0 0,0-3 6 16,7-14-26-16,9-12 2 16,6-11-2-16,5-10 0 15,0 0-3-15,0 0 2 16,0 0-27-16,0-14 8 16,0-15 20-16,0 5-6 15,0 4 6-15,0 10 0 16,0 10 14-16,0 0-9 15,3 0 1-15,7 10-6 16,7 19 0-16,7 5-10 16,2-3 10-16,1-6 0 0,0-13-6 15,0-12 11-15,-3 0-7 16,1-22 2-16,-1-24 0 16,-4-15-2-16,-6-3 2 15,-7 6 0-15,-7 4 0 16,0 3 1-1,0 6-2-15,0 5 1 0,-5 13 0 16,0 12 9-16,5 11 7 16,0 4-7-16,0 0-9 15,0 15-4-15,0 25 2 16,12 23-1-16,-1 19 3 16,-5 8 3-16,-3 0-3 0,-1-14-5 15,1-15 2-15,1-29-72 16,-2-28-102-16</inkml:trace>
  <inkml:trace contextRef="#ctx0" brushRef="#br0" timeOffset="115060.3114">4471 9779 783 0,'0'0'54'16,"0"0"-54"-16,0 0-6 15,0 0-5-15,0 0-4 16,143-1 10-16,-72-20 2 0,-4-1 2 16,-9 2-9-16,-11 10 5 15,-18 6 4-15,-12 4 1 16,-12 0 1-16,-5 34 10 16,-3 18 18-16,-20 8-5 15,-4-3-22-15,4-19 10 16,12-21-12-16,8-13 6 15,3-4-8-15,0 0 2 16,3-12-7-16,21-23 1 16,7-12 8-16,1 6-2 15,-8 10 0-15,-12 19-1 16,-5 10 1-16,-5 2 1 0,0 0 8 16,4 2 5-1,5 25-9-15,3 7 41 0,1 0-40 16,6-2 1-16,1-12-14 15,7-16-79-15,-4-4-38 16,-4-35-319 0</inkml:trace>
  <inkml:trace contextRef="#ctx0" brushRef="#br0" timeOffset="116040.31">5435 9476 449 0,'0'0'34'16,"0"0"-21"-16,0 0 40 16,0 0-28-16,0 0 26 15,0 0-33-15,-39-18 8 0,37 18-2 16,2 0 14-16,0-1-13 16,0 1-20-16,0 0 1 15,0 0-1-15,-3 0-5 16,3 0 0-16,0 0 11 15,0 30-11-15,0 27 12 16,0 28 21-16,0 15 3 16,0 3-22-16,16-9-12 15,0-10-2-15,4-14 2 16,-5-16-1-16,-3-17-1 0,-4-18 0 16,-5-9 8-1,-3-7-6-15,0-3 5 0,0 0 17 16,0-15 16-16,0-24-21 15,-17-17-19-15,0-19 0 16,-3-9-5-16,3-8-6 16,-2-7 11-16,4 3 0 15,1 12 0-15,6 11 7 16,6 21-9 15,2 13 2-31,0 8-13 0,0 7 4 0,19 6-16 0,6 4-12 16,2 8 29-16,-1 6-6 15,3 0 13-15,-2 16-10 0,-2 20 11 16,-6 9 1-16,-7 1 4 16,-5-1 1-16,-7-7 7 15,0-1 10-15,-23-3 23 16,-10 0-27-16,-7-3-2 16,1-6-3-16,6-9-6 15,6-7-10-15,10-8 2 16,6-1-9-16,1 0-26 15,6 0-82-15,2 0-81 16</inkml:trace>
  <inkml:trace contextRef="#ctx0" brushRef="#br0" timeOffset="116799.8977">5441 9930 536 0,'0'0'87'0,"0"0"-80"16,0 0 9-16,0 0 11 15,0 0-16-15,0 0 24 16,98-71-20-16,-81 25-4 16,-1 4-4-16,-10 10-3 15,-6 12 11-15,0 13 31 16,0 7 0-16,-8 0 9 16,-10 7-48-16,0 25-7 15,4 10-3-15,8 8 3 16,6-7-1-16,0-11 1 15,16-12 0-15,12-14-12 16,9-6 12-16,7-12-19 0,5-28 0 16,6-12 0-1,-6 1 17-15,-15 15-34 0,-12 18 36 16,-13 14-2 0,-7 4 4-16,0 4-2 0,0 24 6 15,4 10 5-15,-2 4 2 16,7-9-13-16,0-13-4 15,5-12 4-15,2-8 0 16,3-5 0-16,6-32-4 16,7-15 4-16,-5-9-10 15,-7 11 5-15,-11 13-4 16,-11 18 6-16,0 15 6 0,0 4 15 16,-17 0-1-1,-4 14 9-15,3 18-19 0,-1 12-7 16,3-2 0-16,7-7 1 15,9-16-1-15,0-11 0 16,0-8-1-16,9 0 2 16,2-37-5-16,7-22 4 15,-4-16 0-15,-8-8-5 16,-6 9 12-16,0 13-7 16,-16 21 0-16,-11 18 0 15,-4 16 42-15,5 6-18 16,-1 9-18-16,5 27-3 15,9 18-3-15,7 9 0 0,6 2-1 16,16-11-16 0,24-18 13-16,8-20-39 0,0-10 10 15,-3-6 24-15,-9 0-5 16,-7 0 12-16,-9 4 1 16,-3 16 1-16,-1 9 10 15,-3 15-8-15,-2 1 2 16,-1-2-4-16,-2-11 0 15,-3-14 0-15,1-14-25 16,-4-4-94-16,-2-28-195 16</inkml:trace>
  <inkml:trace contextRef="#ctx0" brushRef="#br0" timeOffset="116974.4819">5962 9618 737 0,'0'0'81'0,"0"0"-79"16,0 0 0-16,0 0-2 16,0 0-12-16,0 0 7 15,82-44-55-15,-64 44-57 16,-13 0-147-16</inkml:trace>
  <inkml:trace contextRef="#ctx0" brushRef="#br0" timeOffset="117860.1601">6202 9551 435 0,'0'0'86'0,"0"0"2"15,0 0-15-15,0 0 6 16,0 0 7-16,0 0-25 15,-44-16-26-15,44 13-1 16,0 2-24-16,0 1-1 0,0-2-9 16,0-1-24-16,0 1 0 15,6-5-63-15,17-3 15 16,4-4-25-16,0 3-160 16</inkml:trace>
  <inkml:trace contextRef="#ctx0" brushRef="#br0" timeOffset="118758.0972">5886 9188 324 0,'0'0'31'0,"0"0"-31"16,0 0 0-16,0 0-5 16,0 0-12-16,0 0 12 15,0 0-27-15,0 0-142 16</inkml:trace>
  <inkml:trace contextRef="#ctx0" brushRef="#br0" timeOffset="119260.9045">5886 9188 154 0,'27'-37'46'16,"-27"37"5"-16,0 0 82 16,0 0-102-16,0 0 41 0,0 0-5 15,0 0-5 1,-2 0 2-16,2 0-15 0,-3 0-14 16,3 0-2-16,0 0-2 15,0 0-7-15,0 0-24 16,0-13 0-16,13-19 0 62,28-23-15-30,16-21 15-32,15-17 0 0,1 2 6 0,-6 0-14 0,-9 11 8 0,-11 14 0 15,-9 13-5-15,-9 15 10 0,-6 11 3 0,-10 7 1 0,-3 8-8 0,-4 4 27 0,-2 4-10 16,-4 2 10-16,0 2 11 0,0 0-24 15,0 0 2-15,0 0-14 16,0 0 4-16,0 0-14 16,0 0-7-16,0 0-47 15,6-2-40-15,3-8-157 63</inkml:trace>
  <inkml:trace contextRef="#ctx0" brushRef="#br0" timeOffset="119757.3441">6942 7935 247 0,'0'0'78'0,"0"0"-32"15,0 0-15-15,0 0 9 16,0 0 64-16,38-107 20 16,-38 101-17-16,-7-2-84 15,-6 2 33-15,-7 2 5 0,-2 4-49 16,-3 0-2-16,-2 0-10 15,3 16 7-15,6 11-13 16,5-2 6-16,6 7 0 16,7 0-8-16,0-1 9 15,0-4-2-15,15 0 1 16,8-5-11-16,1 4 1 16,1 0-22-16,2 4 22 15,-8 2 2-15,-2 4-25 16,-9-4 26-16,-4-4 7 15,-4-6-7-15,0-9-6 16,0-5 13-16,-8-7 0 16,-10 2 30-16,-4-3-18 0,-5 0 34 15,-2 0-28-15,2 0-8 16,7 0-14-16,7 0 4 16,9 0-21-16,4 0-10 15,0 0-86-15,0-11-231 16</inkml:trace>
  <inkml:trace contextRef="#ctx0" brushRef="#br0" timeOffset="120342.0663">7199 7891 453 0,'0'0'134'0,"0"0"-89"16,0 0 25-16,0 0-30 16,0 0 1-16,0 0-14 15,-7-9-23-15,7 9 15 16,0 0-18-16,0 0-1 16,0 0 0-16,0 0 9 0,0 0-10 15,0 0 1-15,0 0 0 16,0 0-7-16,0 0 7 15,0 0 0-15,0 0-4 16,0 0 9-16,0 0-6 16,0 0 1-16,0 11 0 15,0 17 0-15,0 12 4 16,0 12-3-16,0 2 12 16,0-2-10-16,7-8 6 15,1-10-9-15,-1-9 0 16,-1-12-2-16,-3-5 2 15,0-2-3-15,-1-6 3 0,-2 2 3 16,0-2 4 0,0 0-7-16,0 0-19 0,0 0-3 15,-8 0-83-15,-7 0-136 16</inkml:trace>
  <inkml:trace contextRef="#ctx0" brushRef="#br0" timeOffset="121315.2182">5811 9222 430 0,'0'0'104'15,"0"0"-31"-15,0 0-9 16,0 0-24-16,0 0-4 0,0 0 1 16,-27-10-32-16,27 10-8 15,0 0 3-15,4 0 0 16,29 0-2-16,19-5 2 15,10-6 0-15,9-7 2 16,6-9 7-16,2-2-9 16,2-5 9-16,1 3-7 15,-4-1 21-15,-3 6-23 16,-7 2 0-16,-6 0 9 16,-7 2 1-16,-3 2-2 15,-5 2-8-15,-5 1 8 16,-2 0-10-16,-5 3 2 15,-6 2 0-15,-4 0-6 16,-4 4 7-16,-6 2-1 16,1 0 0-16,-3 2 7 0,1 0-17 15,1-5 10-15,1 6 0 16,-1-2 1-16,1-4 5 16,-5 5-10-16,-1-2 4 15,0 4 0-15,-8 2-2 16,0-2 2-16,-2 2 0 15,0 0-4-15,0 0 4 16,0 0-9-16,0 0 0 16,0 0-52-16,0 0-77 15</inkml:trace>
  <inkml:trace contextRef="#ctx0" brushRef="#br0" timeOffset="121878.7142">7370 8637 582 0,'0'0'17'0,"0"0"-6"16,0 0 28-16,0 0-23 15,0 0 12-15,0 0 10 16,-11-24-31-16,11 24 3 0,0 24 10 15,13 11 6 1,1 11 8-16,1 10 0 0,-1-6-12 16,-3-9-22-16,-5-11 2 15,1-13-14-15,-2-10 16 16,-3-5-4-16,-2-2 1 16,0 0 1-16,0 0 16 15,0 0-15-15,0-16 3 16,0-18-6-16,-2-13-5 15,-10-12 5-15,6-6 0 16,3 2 2-16,3 8-8 16,0 10 6-16,0 18 0 15,3 11-3-15,15 8-36 16,3 2 24-16,2 2 3 0,4 4 4 16,-5 0-14-16,-2 0 22 15,-4 0 0-15,-8 0 8 16,-3 4-8-16,-3 4 0 15,-2 1 9-15,0 0-4 16,-2 5 29-16,-20 6-2 16,-5 0-19-16,-2 0 31 15,2-4-38-15,5-6 0 47,7-2-6-47,5-4-8 0,6-4-13 0,4 0-77 0,0 0-23 0,14 0-273 16</inkml:trace>
  <inkml:trace contextRef="#ctx0" brushRef="#br0" timeOffset="122191.1815">7840 8413 271 0,'0'0'475'0,"0"0"-404"16,0 0-61-16,0 0 15 15,0 0 2-15,0 0-18 16,-130 69 24-16,109-37-18 15,3-8-13-15,13-8 11 16,5-8-13-16,0-6-2 16,3-2-4-16,17 0-19 15,4-8 12-15,5-14 10 16,0-5 2-16,-7 8-17 16,-9 9 18-16,-5 10 0 15,-6 0-5-15,2 0 19 0,3 19-14 16,3 4 0-16,2 8 19 15,1 2-27-15,-1-9 8 16,3-10-41-16,10-14-21 16,4-4-67-16,2-36-56 15</inkml:trace>
  <inkml:trace contextRef="#ctx0" brushRef="#br0" timeOffset="122443.4132">8117 8356 642 0,'0'0'65'0,"0"0"-3"15,0 0 0-15,0 0-51 16,0 0-10-16,0 0-1 0,-60 20 2 16,68 5-3-16,17 4 1 15,2-2-19-15,1 0 12 16,-1-1-1-16,-7-4 8 16,-9-4 12-16,-4-6-10 15,-7-4 20-15,0-4 21 16,0 4-3-16,-7 1 4 15,-15-1-44-15,-5 1-6 16,1-4-9-16,5-5-62 16,8 0-29-16,7-19-265 0</inkml:trace>
  <inkml:trace contextRef="#ctx0" brushRef="#br0" timeOffset="122847.8438">8504 8346 474 0,'0'0'5'0,"0"0"2"0,0 0 2 16,0 0 10-16,0 0 118 15,0 0-85-15,-11-14 8 16,-14 14-28-16,1 4-27 16,1 14 49-16,4 10-20 15,0 6-21-15,9 1 12 16,5-2-25-16,5-10 0 15,0-8-1-15,13-7 4 16,12-4-9-16,0-4-14 16,2 0-12-16,-2-2 22 15,0-12-41-15,2 0-18 0,-4 7-86 16,-1 3-283 0</inkml:trace>
  <inkml:trace contextRef="#ctx0" brushRef="#br0" timeOffset="123163.5238">8843 8312 653 0,'0'0'28'16,"0"0"17"-16,0 0 22 16,-138 12-13-16,99 18-24 15,8 6 29-15,7 0-44 16,13-5-4-16,11-6-11 15,0-10 5-15,0-6-13 16,18-8 7-16,4-1-9 0,4-1 0 16,-1-17 1-1,-2 0-12-15,-8 5 15 16,-6 7 2-16,-4 6 2 0,-1 0 2 16,2 3 0-16,6 15 14 15,1 0-14-15,0-1-5 16,3-2-10-16,-1-11-58 15,3-4 3-15,-1-6-112 16</inkml:trace>
  <inkml:trace contextRef="#ctx0" brushRef="#br0" timeOffset="123895.5565">8917 8392 575 0,'0'0'100'15,"0"0"-100"-15,0 0 0 16,0 0 32-16,0 0 34 16,0 0-4-16,2-74 8 15,-14 69-33-15,6 5 12 16,1-1-46-16,5 1 4 16,0 0-14-16,0 0 0 15,9 13-17-15,13 8 15 16,1-4-9-16,-4 2 13 15,-2-5-15-15,-9-4-10 16,-8-4 22-16,0 0 16 0,0 0 0 16,-4 4 14-16,-17 2-22 15,2-2 0-15,5-4-12 16,10-6-27-16,4 0 15 16,8-24-98-16,31-15-47 15,7-10 34-15,8 5 100 16,-6 4 34-16,-9 13 2 15,-13 7 89-15,-10 12-28 16,-16 8 24-16,0 0 33 16,0 0-48-16,-18 11-23 15,5 6 3-15,0 6-50 16,1 0 5-16,10-5-10 16,2-5 4-16,0-10-12 0,0-3-26 15,9 0-6 1,5 0 41-16,-1-16-7 0,-2 1 10 15,-2 6-3-15,-5 4 12 16,-2 5 1-16,-2 0 23 16,0 0-24-16,5 0 1 15,4 11-10-15,2 7 0 16,6-2-2-16,2-3 8 16,1-7-6-16,2-6 0 15,0 0 0-15,1 0-5 16,-3-13 3-16,-5 1-11 15,-4 11 9-15,-1 1-13 0,0 0 14 16,6 31 4-16,2 22-1 16,0 21 44-16,1 14-31 15,0-5-9-15,1-13 5 16,-3-18-6-16,-3-20-3 16,-7-12 0-16,-7-11-16 15,0-9 16-15,-16-3-51 16,-18-30-95-16,-1-8-192 15</inkml:trace>
  <inkml:trace contextRef="#ctx0" brushRef="#br0" timeOffset="124273.5459">9320 8282 756 0,'0'0'23'15,"0"0"-23"-15,0 0-3 16,0 0-2-16,133-40 5 15,-86 37-9-15,-2 2 1 16,-3 1-1-16,-7-3-2 16,-8 1 11-16,-9 2 0 15,-11 0 14-15,-7 0-13 16,0 0 22-16,0 0 32 16,-3 6-30-16,-12 8 24 15,1-5-25-15,4 1-16 16,8-8 32-16,2-2-30 15,0 0-20-15,19 0 1 16,14-2 3-16,6-7-2 0,-8 3 8 16,-9 6 0-16,-6 0-3 15,-10 21 3-15,-1 7 0 16,-5 4 0-16,0-4-19 16,0-6 19-16,0-10-66 15,0-6-2-15,-3-6 13 16,-3 0-68-16,-7 0-38 15</inkml:trace>
  <inkml:trace contextRef="#ctx0" brushRef="#br0" timeOffset="126133.7069">10026 8109 356 0,'0'0'57'15,"0"0"0"-15,0 0 36 0,0 0-22 16,0 0-1-16,0 0-11 15,-5 0-27-15,5 0 29 16,0 0-43-16,-2 2-4 16,-3 16-14-16,-1 6 2 15,0 12-11-15,3-3 9 16,3-8-3-16,0-6-3 16,0-16-14-16,9 2 13 15,0-5-5-15,2 0-9 16,0-8 15-16,0-16 2 15,-1-7 4-15,-2 3 3 16,-1 4-3-16,-3 10-2 0,0 8 2 16,-2 3 0-16,4 3 0 15,0 0 0-15,7 0-10 16,5 0 4-16,3 5-19 16,5 9 16-16,1 3-11 15,-3-6-85-15,-1-5-163 16</inkml:trace>
  <inkml:trace contextRef="#ctx0" brushRef="#br0" timeOffset="126597.9398">10334 8107 687 0,'0'0'89'15,"0"0"-85"-15,0 0 35 0,0 0-39 16,0 0 1-1,-97 115-3-15,97-94 3 0,0-7-1 16,18-9 0-16,7-5-16 16,2 0 7-16,-3-15 7 15,-4-10 2-15,-4-2 5 16,-9 8 2-16,-5 11 0 16,-2 3 19-16,0 5 29 15,0 0 5-15,0 0-60 16,0 0 2-16,2 2-6 15,9 14 2-15,3 2 0 16,1-1-8-16,3-8-78 16,-5-5 29-16,-4-4-63 0,-9 0-105 15</inkml:trace>
  <inkml:trace contextRef="#ctx0" brushRef="#br0" timeOffset="129570.2052">7920 9446 201 0,'0'0'0'0,"0"0"-52"15</inkml:trace>
  <inkml:trace contextRef="#ctx0" brushRef="#br0" timeOffset="129805.2676">7920 9446 164 0,'-4'-24'174'0,"-1"20"-172"16,5 0-4-16,0-2-13 15,0 2-76-15</inkml:trace>
  <inkml:trace contextRef="#ctx0" brushRef="#br0" timeOffset="130155.023">7916 9399 370 0,'0'0'67'0,"0"0"3"15,0 0-57-15,0 0-7 0,0 0-6 16,0 0 0-16,-15-9-7 16,15 7 1-16,0 1 6 15,0-1-1 1,0 2 7-16,0 0-2 0,0-3 76 16,0 3-53-16,-3-1 25 15,-2-2-26-15,3-1-25 16,2 2 48-16,0-2-49 15,0 0 0-15,0-2-7 16,0-1 20-16,0 2-5 16,0-1-7-16,0 3 20 15,0 0 23-15,0 3-31 16,0 0 34-16,0 0-33 0,0 0-12 16,0 0 16-1,0 4-18-15,0 26 0 0,0 23-11 16,0 14 23-16,0 6-12 15,0-5 0-15,7-10 10 16,-2-14-16-16,1-12 6 16,1-14 0-16,-3-6-3 15,0-4 10-15,-1-2-9 16,-3-1 2-16,0-5 0 16,0 0-6-16,0 0-21 15,0 0-15-15,0 0 27 16,0 0-28-16,0-25-40 15,-5-9-261-15</inkml:trace>
  <inkml:trace contextRef="#ctx0" brushRef="#br0" timeOffset="130790.7604">8296 9360 435 0,'0'0'50'15,"0"0"1"-15,0 0 29 16,0 0-9-16,0 0 26 16,0 0-60-16,-8-2-1 15,-17 2 13-15,-8 0-45 16,-9 20 1-16,-8 6-5 0,0 8 2 15,-2-1-8-15,7-1 7 16,10-9-1-16,8-8 23 16,12-3-20-16,8-2-3 15,7-2 0-15,0 3 4 16,0 4-15-16,17 1 11 16,10 2 0-16,2-2-11 15,5 0 9-15,3 0 2 16,0 0-3-16,0-2 7 15,3-2-11-15,3-2 7 0,-1-2-14 16,0-8 5-16,-1 0-29 16,1 0 22-16,-2-24 5 15,0-6 5-15,-2-2-4 16,-2-3 4-16,-5 2 6 16,-6 3-6-16,-6 4 10 15,-7 4-4-15,-10 5 0 16,-2 8 9-16,0 0-2 15,-2 4 2-15,-17 1 3 16,0 4 32-16,-4 0-24 16,-1 0-8-16,1 16-12 15,6 10 8-15,1 7-13 16,9 4 5-16,7-1 0 0,0-4-3 16,5-6 7-16,19-6-8 15,10-6-2-15,6-10-59 16,5-4 40-16,-1-6-70 15,-1-26-66-15,-6-6-38 16</inkml:trace>
  <inkml:trace contextRef="#ctx0" brushRef="#br0" timeOffset="131452.0021">8814 9446 488 0,'0'0'186'16,"0"0"-118"-16,0 0-12 15,0 0-40-15,0 0 4 16,0 0-18-16,8 139 5 0,10-65 9 15,3 2-3-15,0-10-12 16,2-10 29-16,-7-9-14 16,-5-17-7-16,-5-8 6 15,-4-10-15-15,-2-8 0 16,0-4 16-16,0 0-2 16,0-2 19-16,-6-28-33 15,-11-16 1-15,1-23-5 16,7-13-21-16,7-2 15 15,2 1-6-15,0 22 10 16,0 14-4-16,6 17 10 16,9 14-27-16,6 8 1 15,4 4 5-15,1 4 14 16,-2 0-6-16,-1 22 16 16,-5 9-3-16,-5 3 19 15,-7 0-14-15,-6-2 14 16,0-2-15-16,0-4 4 0,-17-2 38 15,-8-2-42-15,1-5 6 16,2-6-10-16,6-7 0 16,5-4 15-16,4 0-15 15,5-4 0-15,2-18-4 16,0-8-47-16,16-8 0 16,13 2 16-16,0 10 31 15,-2 11-13-15,-8 10 17 0,-3 5 0 16,-5 0-3-16,-3 0 9 15,2 0-6-15,-3 4 0 16,-1 0 6-16,8-2-3 16,1-2-3-16,5 0 0 15,9-12 8-15,1-19-3 16,-1-3-5-16,-8 2 0 16,-9 6 7-16,-8 4 1 15,-4 4-2-15,0 5 13 16,-2 2 21-16,-4 5-37 15,-2 4-4-15,8 2 1 16,0 0-78-16,0 0 12 16,27 0-47-16,13 0-23 15,9 0-40-15</inkml:trace>
  <inkml:trace contextRef="#ctx0" brushRef="#br0" timeOffset="131919.7688">9618 9270 314 0,'0'0'93'0,"0"0"96"16,0 0-70-16,0 0-33 15,0 0-52-15,0 0-33 16,-144 138 64-16,105-83-46 16,10-11-15-16,18-14 4 15,11-14-4-15,0-12-8 16,0-4-17-16,18 0-20 16,6-10 32-16,5-16 0 15,-2-8-6-15,-4 1 15 16,-13 10-12-16,-2 10 12 15,-6 9 9-15,-2 4-6 16,0 0 34-16,0 0-37 0,6 4 5 16,5 9-10-16,3 0 0 15,6-4 5-15,-2-9 0 16,2 0-17-16,2-10 17 16,2-19-18-16,-3-3 15 15,-6 6-4-15,-6 10-4 16,-6 8 10-16,-3 8 1 15,4 0 0-15,5 5-4 16,4 16 4-16,9 8 0 16,1 2 10-16,-1 1-7 15,-2-3-3-15,-4-9 0 0,-8-7 5 16,-3-4-9-16,-5-4 12 16,0 1-7-16,0 5 46 15,-13 1-42 1,-8 0-5-16,8-5-26 0,9-7-18 15,4 0-9-15,13-30-181 16,23-7-179-16</inkml:trace>
  <inkml:trace contextRef="#ctx0" brushRef="#br0" timeOffset="132320.6964">10075 9334 432 0,'0'0'171'16,"0"0"-40"-16,0 0-79 15,0 0-46-15,0 0 33 0,-109 104-25 16,91-79-11-16,11-9 17 15,7-7-20-15,0-9-3 16,13 0-7-16,18-13-6 16,5-22 15-16,0-1-3 15,-8 4 4-15,-9 16-10 16,-11 9 15-16,-8 7-5 16,0 0 26-16,0 0-17 15,0 11 6-15,6 16-15 16,-2 3 0-16,5-7 3 15,1-6-3-15,6-11 0 16,4-6-2-16,7 0 1 16,0-10-5-16,2-8 2 15,-5 4 4-15,-5 6-8 16,-6 3 8-16,-3 5 0 0,0 0 0 16,3 10 7-16,0 10-15 15,3 5 8-15,-1-3 0 16,3-6-3-16,0-9 3 15,-2 0 0-15,-3-5-1 16,-4 2-11-16,0 0 6 16,-7 2-75-16,-2 6-96 15</inkml:trace>
  <inkml:trace contextRef="#ctx0" brushRef="#br0" timeOffset="133253.4873">10790 9168 582 0,'0'0'24'0,"0"0"0"16,0 0 36-16,0 0-28 15,0 0 3-15,0 0-14 16,-18-22-20-16,18 22 32 0,0 0-31 15,0 23 8-15,0 26 20 16,0 20 26-16,3 11-19 16,3-7-33-16,3-10 12 15,2-15-22-15,-2-20 6 16,2-10-39-16,-6-8-21 16,-5-10-52-16,0-2-99 15</inkml:trace>
  <inkml:trace contextRef="#ctx0" brushRef="#br0" timeOffset="134031.8175">10569 9431 684 0,'0'0'76'0,"0"0"-60"16,0 0-27-16,0 0 11 15,0 0 0-15,150-88 11 0,-94 57-3 16,-1-3-8-16,-4-4 0 16,-2-6-4-16,-9-2-8 15,-11 2 2-15,-8 6 10 16,-13 9-6-16,-8 9 9 16,0 11-3-16,-4 5 14 15,-14 4 6-15,1 0 30 16,3 7-43-16,3 36 13 15,2 23 3-15,3 19-21 0,3 7 20 16,3-13-22-16,0-17 13 16,0-21-26-16,9-17 13 15,2-14 0-15,-2-10 0 16,5 0 2-16,1-18-2 16,5-18 0-16,3-4 0 15,-6 7-13-15,-5 17 13 16,-6 12 0-16,-2 4-6 15,3 0-2-15,5 17 8 16,5 8-11-16,5 2 26 16,1-1-21-16,3-13 6 15,1-8-13-15,6-5 12 63,-2-13-28-1,-2-18 29-62,-4-7 0 0,-5 2 4 16,-11 10-8-16,-7 9 6 0,-2 13-2 16,0 4 47-16,0 0-21 0,-6 10 1 0,-7 22-27 0,3 13 6 15,6 1-17-15,4-10 11 0,0-13 0 16,16-12-1-16,5-11-6 0,0-2-1 15,-1-36 6-15,-2-16 2 16,-7-15-4-16,-9-5 4 0,-2 8 0 16,-5 10-2-16,-23 12 6 0,-8 14 7 15,-4 12-11-15,0 10 4 0,9 8 28 16,10 0-28-16,13 8-3 0,8 28 1 0,8 11-2 16,24 9 0-16,13-6 0 0,5-13 13 0,2-11-33 15,-1-9 13-15,-6-10-45 0,-10-7-21 16,-15 0-58-16,-13 0-199 15</inkml:trace>
  <inkml:trace contextRef="#ctx0" brushRef="#br0" timeOffset="134776.5019">11978 9190 518 0,'0'0'93'0,"0"0"-42"16,0 0 2-16,0 0-4 0,0 0-11 15,0 0-4-15,0-6-31 16,0 40 26-16,0 20-24 16,4 11 32-16,-2 6-5 15,7 0-22-15,3-9 4 16,0-8-14-16,2-8 0 15,-3-16 1-15,-2-8-1 16,-5-12 0-16,1-6-1 16,-5-4 7-16,0 0-6 15,0 0 0-15,0-10 3 16,-11-13-15-16,-9-10 12 16,0-5 0-16,-3-4-9 15,1-2 18-15,2-1-15 0,0 1 6 16,3 1 0-16,5-2-4 15,5-1 7-15,7 2-3 16,0 1 0 0,5 4 0-16,17 4-11 0,7 8 11 15,0 4-6-15,3 8-2 16,-6 7-6-16,1 5-3 16,-3 2 8-16,-1 1-7 15,-5 0 12-15,-3 0 4 16,-1 18 0-16,-6 8-5 15,-8 7 18-15,0 3-9 16,0 2 25-16,-20 1-16 0,-3-7 16 16,-2 0-22 46,0-8 2-62,0-4 10 0,3-6-13 0,4-4-4 0,2-3-2 16,6-5-1-16,3-1-1 0,5-1-36 0,2 0-52 0,0 0 0 0,0 0-210 15</inkml:trace>
  <inkml:trace contextRef="#ctx0" brushRef="#br0" timeOffset="135393.6338">12414 9106 124 0,'0'0'442'15,"0"0"-371"-15,0 0-49 16,0 0 31-16,0 0-17 15,0 0-16-15,0-23 16 16,0 23-18-16,0 0-13 16,0 0 7-16,0 21-7 15,0 25-5-15,14 14 28 16,3 18 5-16,2 2-22 0,-4-5-11 16,1-6 0-1,-5-7-5-15,-7-11 5 0,-4-7 0 16,0-10 6-16,-2-6-2 15,-19-3 5-15,-2-7-9 16,-9-5 0-16,-1 0 2 16,-8-7-2-16,-3-2 0 15,-1-4 0 1,1 0 0-16,2 0-8 0,6 0 3 16,6-4-20-16,13-1 10 15,9 0-35-15,8-6-24 16,0-3-134-16</inkml:trace>
  <inkml:trace contextRef="#ctx0" brushRef="#br0" timeOffset="135839.871">12717 9196 573 0,'0'0'68'16,"0"0"-28"-16,0 0-9 0,0 0-19 15,0 0-12-15,0 0 0 16,3 98 0-16,5-43 7 15,8 0 14-15,1-1-1 16,0 0-20-16,-4-3 15 16,-2 1-5-16,-9-2-10 15,-2-6 39-15,0-2-38 16,0-6 10-16,-16-8 31 16,-3-3-31-16,-1-8 18 15,-5-5-10-15,-2-3-14 16,-2-5 18-16,0-3-23 15,-7-1 0-15,3 0-8 0,2 0 8 16,2 0-15-16,6-1 4 16,6-9-58-16,8-6 21 15,4-8-74-15,5-12-149 16</inkml:trace>
  <inkml:trace contextRef="#ctx0" brushRef="#br0" timeOffset="136320.0916">12649 8947 702 0,'0'0'126'0,"0"0"-108"0,0 0 53 15,0 0-60-15,0 0-4 16,0 0-14-16,6-15 0 15,17 12 1-15,2-2-9 16,2-1-30-16,-6-5-8 16,-15 1-119-16</inkml:trace>
  <inkml:trace contextRef="#ctx0" brushRef="#br0" timeOffset="136660.1828">12154 8776 706 0,'0'0'80'0,"0"0"-50"16,0 0-25-16,0 0-5 16,0 0 0-1,0 0-5-15,53-15 1 0,-46 29-55 16,-3 10 8-16,-4 1-85 15,0-2-319-15</inkml:trace>
  <inkml:trace contextRef="#ctx0" brushRef="#br0" timeOffset="137854.5105">10006 10104 231 0,'0'0'143'0,"0"0"-82"16,0 0-28-16,0 0 6 15,0 0 34-15,0 0-24 16,-33-14 28-16,30 14-43 0,3 0 2 15,0 0-31-15,0 0 3 16,0 0-14-16,0 0 6 16,22-2 0-16,12-6 2 15,8-2 4-15,10-4-3 16,5 1 14-16,3 2-9 16,8 5 21-16,1 4-29 15,4 2 0-15,1 0-2 16,5 0 4-16,0 0-2 15,5 0 0-15,1 0 2 16,-5-8 4-16,3-1-6 16,-3 3 0-16,0 1-6 15,-2 3 10-15,-4 2-4 16,-7 0 0-16,-7 0 0 0,-2 0-4 16,-5 0 4-16,5 0 0 15,4 0-7-15,5 0 10 16,7-6-3-1,-1-6 0-15,-4-1 8 0,-4 6-12 16,-8 1 4-16,-5 5 0 16,-3 1-2-16,-2 0 2 15,4 0 0-15,1 0-1 16,3 0 11-16,3 0-19 16,-2-5 9-16,-3 3 0 15,-2-2 5-15,-4 0-5 16,-7 0 0-16,-5 4-2 0,-6 0 8 15,-4 0-13 1,-7 0 7-16,0 0 0 0,0 0-3 16,4 2 6-16,4 2-3 15,1-2 0-15,0 0 3 16,-2 0-3-16,-3-2 0 16,-7 0 1-16,-3 0-13 15,-5 0 13-15,-5 0-1 16,-2 0 0-16,0 0 9 15,0 0-16-15,0 0 7 16,0 0 0-16,2 0-14 16,4 0 14-16,11 0-9 15,2 0-12-15,4-6-31 16,-5-6 26-16,-7-5-123 0,-11-3-413 16</inkml:trace>
  <inkml:trace contextRef="#ctx0" brushRef="#br0" timeOffset="139406.5381">12983 9326 400 0,'0'0'61'0,"0"0"-59"16,0 0 5-16,0 0 90 15,0 0-48-15,0 0-3 16,0 0-33-16,0 0 16 16,0 0 56-16,0 0-61 0,0 2-7 15,0-2 23-15,0 0-30 16,0 0 2-1,0 0-12-15,6 0 0 0,9-12-14 16,14-16 14-16,14-11 0 16,6-9 0-16,2 3 11 15,3-1-14-15,-1-1 3 16,1 2 0-16,2-5-5 16,-1 0 5-16,3 1 0 15,-3 1-3-15,1 2 3 16,-4 2 0-16,2-2 0 15,-2-4 1-15,2 3-14 16,-2 2 19-16,-8 3-6 16,-4 13 0-16,-9 7 10 15,-9 6-13-15,-6 6 3 16,-7 6 0-16,-3 0-5 16,-1 1 5-16,-1 2 0 109,4-1-2-109,-2-1 10 0,1 2-11 0,-3-1 3 0,0 2 0 0,-2-3-4 16,-2 3 4-16,0 0 0 0,0 0 0 0,0 0-2 0,-8 0-14 0,-19 3-95 15,-9 19-57 1,-3 6-21-16</inkml:trace>
  <inkml:trace contextRef="#ctx0" brushRef="#br0" timeOffset="140372.3158">13060 9312 394 0,'0'0'81'0,"0"0"-15"0,0 0-20 15,0 0-4 1,0 0 1-16,0 0-36 0,-4 0 41 16,4 0-48-16,0 0 3 15,0 0-6-15,2 0 3 16,21 0 0-16,6 0 0 15,6 0 4-15,7 0-1 16,8 0-3-16,6 0 0 16,1 0 4-16,1-6-2 15,2-1-2 1,0-2 0-16,-2 3 2 0,-2-2 2 16,-4 0-4-16,-6 2 0 15,-1-2 2-15,1 0-2 16,2-2 0-16,2-2-3 0,2-6 16 15,-1 0-16-15,-4-1 3 16,-8 4 0-16,-7 3-2 16,-6 3 4-16,-3 2-2 15,-5 3 1-15,-1 0 10 16,2 2-2-16,-2-1-9 16,3 0 0-16,1 0-3 78,2 0 3-78,2-1 0 0,0 0 0 15,0-2 6-15,-6-1 1 16,-1 2-7-16,-4 1 0 0,-7 1 0 16,-7 3 0-16,0 0 0 0,0 0 5 0,0-2-1 0,0 2-8 0,0-1 1 0,0-10-25 15,4-8-50-15,-2-12-330 0</inkml:trace>
  <inkml:trace contextRef="#ctx0" brushRef="#br0" timeOffset="141635.7692">14685 7938 489 0,'0'0'70'16,"0"0"-30"-16,0 0 27 16,0 0-32-16,0 0 13 15,0 0-43-15,-9-7 6 16,9 7-13-16,0 19 2 0,0 24 0 15,0 13 20 1,0 6-18-16,9-1-2 0,-3-11 0 16,1-9 11-16,-1-12-1 15,0-15-10-15,-4-8 0 16,0-5 2-16,-2-1 12 16,0 0-3-16,0 0 24 15,0 0 3-15,-2-3 9 16,-17-18-47-16,-1-6 0 15,3-9 0-15,3-4 0 16,5-5 0-16,3-5 0 16,4 0 4-16,2 2-16 15,0 4 12-15,0 8-8 16,17 8 7-16,8 3-41 16,1 8 26-16,4 2-2 15,-6 7 4-15,-1 2-3 16,-2 6 17-16,-2 0 0 0,-6 0-7 15,-2 0 7-15,0 14 0 16,-4 7 0-16,-5 7 8 16,-2 5 2-16,0 6-10 15,-24-2 14-15,-3-2 21 16,-4-5-18-16,4-10 5 16,7-6-1-16,5-6-16 15,7-4 2 1,6-4-7-16,2 0-16 0,0 0-24 15,0 0-52-15,4-6 26 0,21-22 44 16,6-4-16-16,0 2 30 16,1 8 0-16,-12 10-21 15,-5 8 23-15,-3 4 12 16,-1 0-4-16,0 8 28 16,0 9 17-16,0 8 25 15,3-2-47-15,1 0-14 16,1-7-9-16,-1-6 4 15,1-10 3-15,-1 0-9 16,1 0 0-16,-3-22 11 16,-1-6-4-16,-3-2 1 15,-3 6 8-15,-1 8-11 16,-1 5-7-16,8 4 2 0,7-2-34 16,12-4 28-16,14-4-34 15,6 0 2-15,3-6 13 16,-5 5-7-16,-13 2 28 15,-14 6 3-15,-11 8 2 16,-11 2 20-16,0 0 29 16,-13 6 5-16,-16 19-39 15,-4 7-5-15,4 5 1 16,4-5 14-16,13-7-24 16,8-7 11-16,4-10-13 15,0-5-11-15,4-3-5 16,12 0-6-16,-1 0 17 15,3-22 5-15,1 1 0 16,-6 0-11-16,-5 8 11 0,-2 7 0 16,-6 6-2-16,2 0 7 15,2 0-11-15,3 0 1 16,5 0 5-16,7 0 3 16,3 0-3-16,5-3 0 15,6-11 0-15,5-1 8 16,-2 0-11-16,-3 5 3 15,-10 6-2-15,-11 4-15 16,-2 0 17-16,-3 0 0 16,-1 10-4-16,-2 7 8 15,-4 0 8-15,0 2-12 16,0-3 0-16,0-1-4 16,-2-1 4-16,-9 2-14 15,-7 4-21-15,-9-3-77 16,-8 3-236-16</inkml:trace>
  <inkml:trace contextRef="#ctx0" brushRef="#br0" timeOffset="142229.2576">14910 8735 529 0,'0'0'79'0,"0"0"-12"15,0 0-12-15,0 0-14 16,0 0 1-16,0 0-27 15,0-3-9-15,0 42 12 16,0 15 37-16,0 12 15 0,0 5-63 16,0-8-1-16,4-9-1 15,6-11-5-15,2-16-26 16,-5-26-87-16,-5-5-133 16</inkml:trace>
  <inkml:trace contextRef="#ctx0" brushRef="#br0" timeOffset="142960.3791">14874 8959 761 0,'0'0'24'0,"0"0"-7"0,0 0-26 16,138-18 9-16,-95-4 0 15,-3 0-8-15,-3-1 11 16,-6 2-3-16,-12 9 0 15,-11 6 10-15,-6 6-11 16,-2 0 5-16,0 0 9 16,0 6 11-16,-8 21-24 15,-10 8 0-15,2 11-2 16,8-2 12-16,8-5-22 16,0-5 12-16,0-12 0 15,17-4-8-15,-1-12-6 16,-5-5 12-16,-5-1-2 15,-6 0 8-15,0-13-12 0,0-13 8 16,0-6 0-16,-13 0 19 16,-5 3-12-16,3 5-5 15,1 4 3-15,6 8 0 16,1 5 27-16,5 2-26 16,2 4 9-16,0-2-15 15,0 1-7-15,2-6 7 16,21-6-2-16,10-3 2 15,7-6-6-15,0-1 6 16,3-4 0-16,-1-8-13 16,-1-8 1-16,0-9 4 15,-7-3 8-15,-5 1 0 0,-8 3-11 16,-7 9 11-16,-7 13-5 16,-7 12-2-16,0 11 14 15,0 2-3-15,-16 5-1 16,0 0 1-16,-2 12 15 15,1 32-19-15,-1 16 0 16,7 10 10-16,11-7-8 16,0-12-2-16,4-19 0 15,17-11 9-15,0-15-25 16,0-6 16-16,-5 0-2 16,-3 0-8-16,-5 0 2 15,-6 0 8-15,-2 0 0 16,0 2 6-16,0 24 7 15,0 14-11-15,6 14 22 16,4 2-5-16,6-8-12 16,8-11-14-16,7-18 5 0,8-15-61 15,-1-4-2-15,-1-23-150 16</inkml:trace>
  <inkml:trace contextRef="#ctx0" brushRef="#br0" timeOffset="143682.3984">15969 8703 421 0,'0'0'288'16,"0"0"-253"0,0 0-35-16,0 0-7 0,0 0 7 15,0 0 35-15,10 94 43 16,-3-30-39-16,1 6-9 15,-2-8-6-15,0-8-19 16,-4-11 1-16,-2-20-6 16,0-8 0-16,0-11 6 15,0-4 0-15,0 0-6 16,-6-10 26-16,-10-22-26 16,-1-15-1-16,5-15 0 15,10-12-18-15,2-8 14 0,0 0-9 16,18 14-1-16,-3 19 9 15,-1 22-1-15,-3 21 5 16,-3 6-7-16,4 0 9 16,-1 15-12-16,2 15 22 15,-1 8-10-15,3 1 28 16,-4-7-26-16,7-10-1 16,0-9-1-16,3-10 0 15,6-3-2-15,5-18 2 16,1-24-12-16,-2-12 5 15,-2 0-26-15,-13 13 26 16,-7 15-4-16,-7 19 11 16,-2 4 13-16,0 3-6 15,0 0 3-15,2 14-10 16,6 10 0-16,0-1 2 16,5-4-2-16,8-11 0 0,5-8-4 15,10-4 4-15,6-29-10 16,5-9 2-16,-5-1-32 15,-9 7 18-15,-8 15-7 16,-11 10 11-16,-7 7 1 16,-3 4 13-16,4 0 4 15,4 4 3-15,5 12-2 16,4 4 17-16,-2-1-18 16,2-2 6-16,-1-1-9 15,-3-5 6-15,-3-1-3 16,-5-6 0-16,-9 7 9 15,0 9-12-15,-31 12 3 16,-21 11-26-16,-6 0 9 0,-9-6-196 16</inkml:trace>
  <inkml:trace contextRef="#ctx0" brushRef="#br0" timeOffset="148829.7835">2894 9238 229 0,'0'0'0'15,"0"0"-17"-15</inkml:trace>
  <inkml:trace contextRef="#ctx0" brushRef="#br0" timeOffset="152236.0509">2894 9238 206 0,'62'138'12'0,"-73"-127"-2"0,2-2-10 15,2-2 0 1,1-4 7-16,4-3 32 0,2 0 49 16,0 0-28-16,0 0-23 15,0 0-5-15,0 0-32 16,0 0 0-16,19 2-2 15,12 3 13-15,14-1-9 16,13 0 4-16,7-3 7 16,10-1 10-16,8 0-23 15,0 0 0-15,8-9-2 16,1-11 4-16,3-1 10 16,3-2 19-16,4 2-5 15,8 3-8-15,10 7-10 0,3-1-6 16,2 5 1-1,-1 5-1-15,1 0-4 0,0 2 2 16,-3 0 0-16,-6 0 0 16,-5-4 0-16,-3-4 0 15,-6-5-1-15,0 0 2 16,-1-3 0-16,-3-2-1 16,0 0 12-16,0-2-27 15,9 0 16-15,-1 0-1 16,-2 1 0-16,-9 2 14 15,-5 5-14-15,-4 3 0 16,3 6 14-16,0 3-5 16,7 0-9-16,2 0 0 15,5 0 8-15,8 0 5 16,5 0-11-16,4-3-2 16,-2-9 5-16,-2-7 6 0,0-3-11 15,-3 0 0-15,-5 3 12 16,-4 1-6-16,-8 4-6 15,-5-2 0-15,3 2 5 16,4 0 8-16,7 0-13 16,-3 0 0-16,0-2 8 15,2 2 7-15,-2 0-18 16,0-2 3-16,-1 2 0 16,-3-6-12-16,-3 2 14 15,-1 2-2-15,-3 1 0 16,1 8 16-16,-5 3-19 0,-3 4 3 15,-2 0 0-15,-3 0-7 16,-2 0 7-16,6 0 0 16,6 0-2-16,9-7 9 15,9-4-6-15,0-11-1 16,2-5 0-16,-2 0-5 16,-9 3 5-16,-6 3 0 15,-10 9-3-15,-11 3 13 16,-6 8-10-16,-3 1 0 15,1 0 0-15,5-3-2 16,9-6 2-16,0-3 0 16,4 0-15-16,-4-1 30 0,-5 5-15 15,-5 1 0 1,-9 3 0-16,-8 4-12 0,-11 0 12 16,-10 0 0-16,-2 0-3 15,-5 0 17-15,9 0-17 16,7 2 3-16,9 4 0 15,13-6-1-15,2 0 1 16,5 0 0-16,0 0-1 16,-7 0-2-16,-7 0 3 15,-13 0 0-15,-9 0 7 16,-14 0-11-16,-9 0 4 16,-6 0 0-16,0 0-8 15,3 0 21-15,7 0-17 16,7 3 4-16,6-2 0 15,8 2 1-15,0-1-1 0,-1-2 0 16,-8 0-2-16,-6 0 3 16,-9 0-1-16,-5 1 0 15,-4-1 6-15,0 0 3 16,3 0-9-16,1 1-2 16,6 5 0-16,0 1 2 15,6 1 3-15,-3 2-3 16,-2-4 0-16,1 6-8 15,-8 2 8-15,3 0 0 16,-3 16-1-16,0 11 13 0,4 14-15 16,3 20 3-16,1 7 0 15,7 12-15 1,-3 1 20-16,-3 4-5 16,-2 1 0-16,-7-3 3 0,1 3-3 15,-5 1 0-15,0 5 6 16,0 10 2-16,0 7 4 15,0 7-11-15,7 6-1 16,1 0 19-16,3 1-22 16,1 6 3-16,1-4 0 15,-2 8 6-15,0 0-6 16,4-3 0-16,-1-10-9 16,1-7 21-16,1-11-16 15,0-5 4-15,4 3 0 16,3 2 3-16,1 0 6 0,7 5-6 15,-2-5-3 1,0 1 8-16,-3-3-12 0,-5-5 4 16,-5 0 0-1,-10-5-6-15,1 0 6 0,-3 6 0 16,3-5-5-16,2 4 21 16,2 3-5-16,5-2-11 15,3-4 6-15,2-4 8 16,-2-8-13-16,2-7 10 15,-5-5-5-15,-1 0 6 16,3 1 3-16,-5 1-15 16,1 6 0-16,1 2 15 0,-4 8-14 15,5 1-1-15,-1-2 0 16,-3 1 5 0,-1 2-7-16,-7 14 2 0,-4 4 0 15,0 2-3-15,0-7 3 16,0-27 0-16,0-12-3 15,12-8-10-15,5-5 5 16,3-5 4-16,3-4-21 16,1-9 8-16,2 3-9 15,-1 2 26-15,-4 3-1 16,-6-9 6-16,-9 0-3 16,-3-11-2-16,-3-11 0 15,0-8 8-15,-9-2 5 16,-6-10 12-16,3 2-13 15,5-4-5-15,5 0 1 0,0 0-8 16,2 0 0-16,0 0 0 16,-2 0 0-16,0 0 0 15,-9 0-1-15,-10-10 3 16,-8-6-11-16,-10-1 4 16,-15 6 5-16,-15 1-3 15,-16 7 10-15,-15 3-7 16,-12 0 0-16,-4 17 3 15,0 5 19-15,1 0 3 16,5 2-10-16,6 7 7 16,-3-6-19-16,2 2 0 15,-2 0-3-15,-8-5 9 16,-10 2-22-16,-9-2 13 16,-8 0 0-16,-6 1-9 0,-1-1 24 15,6-9-15-15,8-1 0 16,8-1 9-16,8-3-14 15,5 2 5-15,6 2 0 16,0 2-7-16,4 0 5 16,-10 4-2-16,-6-5-4 15,-11 4 7-15,-7-3-8 16,-12-7 10-16,-1 4-1 16,-3-1 12-16,5 2-5 15,6-3 0-15,12 8-7 16,8 1 1-16,7 0 0 0,7 4-1 15,6-3 0-15,1-10-7 16,-5-5 5-16,-4-4 2 16,-3 0-19-16,-1-13 4 15,-6-10 10-15,-4 2 5 16,-1-6 0-16,0 10 6 16,6 11-4-16,4 6 21 15,5 0-23-15,-3 6 5 16,1 11-3-16,3 1-2 15,-1-6 0-15,-3-2-6 16,-2-10 12-16,0 0-13 16,-3 0 7-16,-2-6 0 0,-3-1-11 15,-4-2 16-15,8 5-5 16,9 2 0-16,8-2 1 16,10 4-1-16,8 0 0 15,4 0 4-15,10 0-6 16,5 0 2-16,1 0 0 15,1 0-5-15,3 0 13 16,1 0-8-16,0 0 0 16,4 0 0-16,7 0-11 15,7 0 21-15,8 4-10 16,10-2 0-16,3 0 13 16,8 0-15-16,-1 7 2 15,-1-6 0-15,-3 2-12 0,-1 4 12 16,-2-5 0-1,1 0 0-15,3-4 9 0,1 0-11 16,0 0 2-16,3-12 0 16,-3-10-7-16,-2-2 7 15,3-6-2-15,-1 4-5 16,3 8 14-16,1 4-9 16,-1-1 2-16,-2-6 0 15,-5-15-5-15,-7-17 5 16,-4-19 0-16,-5-18 0 15,1-16 15-15,-6-10-25 16,6-13 10-16,-1-9 0 16,1-6-4-16,-3-5 4 15,-1-1 0-15,2 7-4 16,-3 5 13-16,0 8-11 16,-1-5 2-16,-3-3 0 0,4-10-7 15,-1 1 7-15,2 1 0 16,3 15-6-16,1 13 18 15,1 8-4-15,5 5-8 16,2 0 0-16,3-12-6 16,3 4 6-16,6 6 0 15,3-4-2-15,4 9 7 16,1 2-9-16,3 1 4 16,-2 9 0-16,-6 6-1 15,-3-2 1-15,-6 2 0 16,1 0 0-16,1 7 8 0,0 3-16 15,6 4 8-15,2 1 0 16,0-3-7-16,2 6 10 16,3 2-3-16,-2 0 0 15,2 0 10-15,1-9-19 16,-1-5 9-16,2-8 0 16,2-10-1-16,-2-1 1 15,-2-3 0-15,-1-2 0 16,1 4 10-16,-1 10-14 15,4 9 4-15,1 23 0 16,0 16-12-16,2 16 17 16,0 10-5-16,0 4 0 0,0-3 8 15,0-6-15-15,-2-12 7 16,0-6 0-16,2-11 0 16,0-11 4-16,-2-5-4 15,2-2 0-15,0 9 4 16,0 18-12-16,0 17 8 15,0 16 0-15,0 6-2 16,-3 0 2-16,3 0-8 16,-2 0 7-16,2 0-22 15,-2 11 11-15,-2 6-14 16,2 11-13-16,2 10-2 16,0-4-70-16,0-18-80 15</inkml:trace>
  <inkml:trace contextRef="#ctx0" brushRef="#br0" timeOffset="154579.9015">16503 10613 618 0,'0'0'6'0,"0"0"5"15,-118 46-3-15,80-6-3 16,5 4 0-16,10-5 17 15,17-5-17-15,6-4 9 16,4-4-6-16,29-2-7 0,7 2 15 16,5-2-12-16,-3 2-4 15,-6 3 0-15,-12 2 10 16,-15 6-4-16,-9 3-4 16,-2 4 35-16,-27 0 3 15,-9-8-32-15,-2-5-4 16,5-12 23-16,4-9-18 15,8-7 42-15,9-3-41 16,3 0-6-16,7-25-4 16,4-15 0-16,0-12-21 15,9-9 8-15,13 0 10 16,-1 8-5-16,-4 16 8 16,-1 13 0-16,-1 12-2 15,1 7 2-15,6 5-4 16,7 0 1-16,4 11 6 0,6 13-14 15,3 2 11 48,3 2 0-63,1-6-4 0,1-11 10 0,0-11-6 0,2 0 0 0,0-33 11 16,0-20-13-16,-9-5 2 15,-16 4 0-15,-15 10 20 0,-9 12-13 16,0 11 18-16,-15 6-17 0,-5 7 2 15,5 4 2-15,1 2-12 0,7 2-17 16,5 0-9-16,2 0-47 0,0 0-27 16,0 2-1-16,17-2-78 15,4 0-20-15</inkml:trace>
  <inkml:trace contextRef="#ctx0" brushRef="#br0" timeOffset="155195.8144">16989 10684 347 0,'0'0'118'0,"0"0"-37"16,0 0 45-16,0 0-76 15,0 0-48-15,0 0 13 16,0 115 19-16,4-48-6 16,3 1-20-16,1-5-7 15,4-16 36-15,-1-15-34 0,-5-15 1 16,-1-9-1 0,-3-8 6-16,-2 0-7 0,0 0 43 15,3-28-29-15,-1-20 22 16,5-16-38-16,1-7 0 15,3 3 24-15,1 12-21 16,-6 12 17-16,1 14-20 16,-5 14 7-16,0 8-3 15,0 6-4-15,1 2-13 16,2 0 3-16,8 0-49 16,5 0 28-16,3 0-15 15,8 0-22-15,5 0 32 16,-3 0-56-16,0-3-25 15,-8-3 38-15,-9 0 21 16,-10 4 58-16,-4-3 21 0,0 1 8 16,0-3 57-16,0 2-43 15,0 1-11 1,-2 2 81-16,2 2-68 0,0 0-25 16,0 20-20-16,4 20 1 15,15 18 48-15,8 6-38 16,2-4 1-16,3-12 20 15,-3-11-29-15,-3-14 5 16,-10-8 1-16,-5-9-4 16,-6-5 11-16,-5-1-13 15,2 0-3-15,-2 0 36 16,2-5-32-16,8-31 12 0,7-21-16 16,3-15 0-16,5-2-1 15,-1 8 1-15,-8 14 0 16,-1 16-7-1,-6 14 11-15,-2 7-14 0,-1 9-32 16,1 4-59-16,2 2 17 16,0 0-62-16,-2 2-113 15</inkml:trace>
  <inkml:trace contextRef="#ctx0" brushRef="#br0" timeOffset="155507.9736">17820 10713 469 0,'0'0'154'0,"0"0"-154"0,0 0 12 16,0 0-8-16,0 0 12 16,115 17-4-16,-86-19 2 15,2-23 11-15,-4-6 21 16,-4-1-35-16,-8 4 7 16,-10 3 4-16,-5 9-5 15,0 7-15-15,-27 6 32 16,-11 3-31-16,-2 9 45 15,0 26-27-15,9 18-7 16,13 9 27-16,13 9-40 16,5-6 10-16,5-9-4 15,24-8 4-15,8-12-11 0,6-9 0 16,1-11-15-16,-1-9 12 16,-5-7-93-16,-5 0 2 15,-6-23-56-15,-10-4-376 16</inkml:trace>
  <inkml:trace contextRef="#ctx0" brushRef="#br0" timeOffset="155903.9098">18292 10789 609 0,'0'0'6'16,"0"0"-4"-16,0 0-2 15,0 0 15-15,0 0 1 16,0 0-14-16,-25-38 3 15,25 38 5-15,0 0-6 16,0 0-4-16,16 0 21 16,-1 0 23-16,4 19 27 0,-4 4-29 15,1 2-5-15,-1 7 26 16,-3 0-59-16,-1-4 2 16,-3-6-6-16,0-8-9 15,-2-14 4-15,-2-6-122 16,1-45-58-16</inkml:trace>
  <inkml:trace contextRef="#ctx0" brushRef="#br0" timeOffset="156154.2735">18238 10469 420 0,'0'0'488'16,"0"0"-429"-16,0 0-54 15,0 0 21-15,0 0-26 16,0 0 0-16,-8-12-12 15,30 10 11-15,7 0-18 0,7-4-32 16,-7-2-62-16,-6 1-75 16</inkml:trace>
  <inkml:trace contextRef="#ctx0" brushRef="#br0" timeOffset="158551.1178">19680 10757 526 0,'0'0'134'0,"0"0"-106"16,0 0 28-16,0 0-2 15,0 0-35-15,0 0 56 0,-6 3-36 16,6-3-8-1,0 0 22-15,0 0-46 0,0 0 8 16,0 0-9-16,0-20 8 16,0-20-16-16,2-14 2 15,20-9 0-15,0 5-3 16,0 2 3-16,1 8 0 16,-8 8 0-16,-1 6 2 15,-8 12-3-15,-1 8 1 16,-3 8 0-16,-2 6-7 15,0 0 9-15,2 0-2 16,0 8 0-16,6 30-2 16,0 23 0-16,3 16 2 15,-4 8 0-15,0-2 1 16,-1-10-1-16,-1-9 0 16,-1-14-2-16,-2-5 12 0,-2-9-13 15,0-4 3-15,0-11 0 31,0-5-10-31,0-7-4 0,0-8-25 0,2-1-55 16,3 0-69-16,2-22-78 16</inkml:trace>
  <inkml:trace contextRef="#ctx0" brushRef="#br0" timeOffset="158899.188">20266 10493 505 0,'0'0'89'0,"0"0"-21"0,0 0-22 16,0 0 0-16,0 0-24 15,0 0-11-15,-114 116 2 16,92-43 26-16,15 2-17 16,7 0 37-16,18-8-52 15,20-17-7-15,9-18 9 16,2-16-5-16,0-16-4 15,3-8 0-15,-4-44 6 16,1-27 2-16,-7-13-8 16,-19-2 0-16,-17 15 16 0,-6 19-1 15,-33 14 27 1,-11 10-42-16,-5 9 12 0,11 6-17 16,9 9 5-16,11 3-4 15,11 8 1 1,7 1-88-16,0 4-58 0,2 14-99 15</inkml:trace>
  <inkml:trace contextRef="#ctx0" brushRef="#br0" timeOffset="159256.148">20740 10399 516 0,'0'0'9'16,"0"0"-9"-16,0 0 2 15,0 0 58-15,0 0 34 0,0 0-66 16,-82 148 3-16,47-62 34 16,10 5-36-16,11-3 43 15,14-11-48-15,0-16-13 16,18-12-7-16,16-16-4 16,11-12 0-16,3-17-7 15,4-4 21-15,2-18-10 16,-10-27-4-16,-9-17 0 15,-10-10-8-15,-19-1 12 16,-6-1-4-16,-8 12 21 16,-28 8-15-16,-7 8 24 15,1 10-30-15,5 8 0 16,10 6-6-16,11 8 6 16,9 6-16-16,7 8-18 15,9 0-110-15,22 0-27 16,12 0-226-16</inkml:trace>
  <inkml:trace contextRef="#ctx0" brushRef="#br0" timeOffset="159664.058">21300 10499 450 0,'0'0'75'15,"0"0"6"-15,0 0 5 16,0 0-39-16,0 0 20 16,0 0-4-1,-78-18-33-15,49 43 11 0,0 20-28 16,4 17-8 0,10 19 16-16,11 3-19 0,4-6 8 15,6-13-10-15,23-19 0 16,7-20-14-16,3-16 14 15,9-10-3-15,-2-19 0 16,3-31-4-16,-5-16 7 16,-9-9-2-16,-20 0 2 0,-15 7 17 15,0 5-9 1,-36 11 15-16,-9 6-19 0,-3 6 4 16,1 15 9-16,11 6-17 15,9 9 0-15,12 8-13 16,13 2-16-16,2 0-91 15,0 12-106-15,19 2-112 16</inkml:trace>
  <inkml:trace contextRef="#ctx0" brushRef="#br0" timeOffset="161102.0776">21899 10524 694 0,'0'0'101'16,"0"0"-101"-16,0 0 5 15,0 0 17-15,14 109-6 16,-7-56-9-16,1-3-5 15,1-16 12-15,0-14-10 16,0-11-4-16,-5-9 3 0,1 0-10 16,-3-9 20-16,4-25 4 15,2-16-17 1,0-10 14-16,1 4-18 16,-3 8 4-16,-2 19 0 0,-2 13 8 15,-2 12-5 1,0 4 6-16,2 0-9 0,7 0 7 15,1 19-13-15,9 4 6 16,3 7 0-16,0-3-2 16,-2-10 2-16,0-4 0 15,0-11-4-15,2-2 17 16,3-9-25-16,0-20 12 16,2-7-16-16,-6 5 6 15,-9 13 5-15,-3 10 5 16,-7 8-2-16,2 0 12 0,5 10-16 15,5 20 6-15,5 6 0 16,1 4-2-16,3-5 2 16,-4-13 0-16,4-12 0 15,-3-10 8-15,5 0-14 16,-3-27 6-16,-2-9 0 16,-11 6-5-16,-9 9 5 15,0 10 0-15,-9 11 23 16,-13 0-20-16,-5 12 13 15,1 25-16-15,3 9 0 16,7-2-15-16,12-8 12 16,4-16 3-16,0-13-10 0,14-7-22 15,7-3 27-15,11-31 5 16,-1-4-16-16,-4 4 6 16,-9 12 7-16,-7 13 3 15,-9 9 0-15,0 0 8 16,5 5-10-16,4 17 7 15,2 6-5-15,5-4 6 16,1-9-4-16,-2-6-2 16,5-9 6-16,7-9 1 15,5-35 37-15,3-22-43 16,1-16 6-16,-11-8-10 16,-11-3 16-16,-12 5-13 15,-4 12 0-15,0 25 6 16,-14 21-6-16,6 17 39 15,3 13-7-15,5 4-28 16,0 42-4-16,0 18-9 0,0 13-5 16,21-10 16-16,12-17-15 15,7-14-13-15,-2-15-15 16,-1-5 37-16,-10 3-8 16,-4 0 12-16,-7 12 0 15,-8 8 12-15,-3 16-22 16,-1 3 10-16,0 2 0 15,6-12-7-15,1-14-7 16,7-18-11-16,1-13-4 0,4-3 19 16,2-25-4-1,2-17 14-15,-2-6 0 0,-4 2 1 16,-10 10 0-16,-11 11-1 16,0 11 11-16,-3 10-7 15,-16 4 27 1,-8 0-17-16,0 9 5 0,3 11 6 15,8 4-22-15,9-5 4 16,7 2-7-16,0-11-11 16,20-10 3-16,16 0-1 15,5-28-17-15,1-11 17 16,-9 2-9-16,-10 9 15 0,-13 11 3 16,-8 12 0-1,-2 5 35-15,0 0-35 16,5 7-11-16,4 19 3 0,0 7 6 15,6-1 2-15,-1-2 0 16,1-10-19-16,-3-7 12 16,-6-4 7-16,-3-5 0 15,-3-2-1-15,0 4 2 16,0 4-1-16,-11 2 7 16,-5 0 4-16,3-6-10 15,8-6-1-15,5 0 7 16,0 0-19-16,11-15 11 15,16-6-6-15,6-2 3 16,-4 13 8-16,-4 7 5 16,-5 3-9-16,0 0 0 15,-5 17-3-15,-1 4 4 0,-5-2-5 16,-9-15-48-16,0-4-346 16</inkml:trace>
  <inkml:trace contextRef="#ctx0" brushRef="#br0" timeOffset="161377.93">23580 10469 817 0,'0'0'99'16,"0"0"-99"-16,0 0-23 16,0 0 9-16,0 0-32 15,0 0 46-15,52 18-12 0,-21 2 4 16,-2 2 4-1,-4 2 3-15,-2 1-4 0,-8-2-4 16,-6 0 9-16,-4-5 0 16,-5-9 1-16,0-1 2 15,0 1 17-15,0 1-11 16,-16 2-6-16,-6 1 0 16,-5 2-3-16,-2-5-31 15,5-10-56-15</inkml:trace>
  <inkml:trace contextRef="#ctx0" brushRef="#br0" timeOffset="162179.4154">23882 10653 302 0,'0'0'137'16,"0"0"-137"-16,0 0 0 16,0 0 26-16,0 0-11 15,0 0 33-15,-51-20 52 16,51 20-69-16,0 0 16 15,0 7-42-15,0 15 26 16,11 6 27-16,3 2-49 16,-1-6 17-16,0-6-26 0,1-6 4 15,-1-8-12-15,-2-4 8 16,2 0 0-16,3-18 11 16,-3-16-3-16,0 2-16 15,-3 7 4-15,-8 12 4 16,0 10 42-16,-2 3-7 15,0 0-18-15,0 0-17 16,4 0-12-16,5 0-6 16,9 0-4-16,5 0 22 15,6 0-10-15,0 0 10 16,-1 0-1-16,1 0-8 16,-2 0 18-16,-2 0-10 0,-5 0 1 15,-7 0 0 1,-4 0-6-16,-4 0 10 15,-3 0-4-15,-2 0 0 16,0 0-3-16,0 0 1 0,0 0-13 16,0-4 15-16,0-3-13 15,0 1 14-15,0 6-1 16,0 0 0-16,0 0 5 16,0 0-8-16,2 0 3 15,5 0 0-15,6 1 7 16,5 6-3-16,2-1-4 15,4-3 0-15,1 0-12 16,-1-3-54-16,-3 0-118 16</inkml:trace>
  <inkml:trace contextRef="#ctx0" brushRef="#br0" timeOffset="162496.5658">24835 10080 702 0,'0'0'93'0,"0"0"-72"15,0 0 31-15,0 0-36 16,0 0-16-16,0 0 5 0,0 60-3 15,0 0 58-15,0 9-36 16,0-1-16-16,0 2 23 16,0-3-30-16,0 2-1 15,-2 0 0-15,-9-5 5 16,1-2-15-16,-4-7-43 16,5-14-61-16,5-24-19 15,4-17-574-15</inkml:trace>
  <inkml:trace contextRef="#ctx0" brushRef="#br0" timeOffset="162984.2619">24920 10326 675 0,'0'0'97'0,"0"0"-91"15,0 0-3-15,0 0 1 16,0 0 6-16,-11 142 32 15,11-68-22-15,9-3 34 16,2 2 2-16,3-10-56 16,-1-12 4-16,-4-12-11 15,-2-16 26-15,-5-11-24 16,-2-8 5-16,0-4 0 16,0 0 23-16,0-6-19 15,-6-22-1-15,-11-20-6 16,7-18-1-16,5-14-7 15,5-13 4-15,0-1 6 0,0 2-10 16,18 8-1 0,0 14 10-16,-1 17 2 0,3 21-9 15,3 17-2-15,6 4 11 16,11 6 0-16,0 5-15 16,0 0 15-16,-6 0 0 15,-9 13-1-15,-8 1 8 16,-9 2-13-16,-8 7 6 15,0 6 0-15,-13 13 46 16,-22 4-21-16,-14 7-13 16,-2-5-7-16,-1-7 1 15,5-4 0 1,12-11-6-16,8-3-15 0,7-7-22 0,11-7-86 16,9-9-75-16</inkml:trace>
  <inkml:trace contextRef="#ctx0" brushRef="#br0" timeOffset="163537.5603">25348 10279 496 0,'0'0'162'15,"0"0"-155"-15,0 0 23 16,0 124 71-16,0-56-68 16,0 7 51-16,0-2-62 15,2-2-15-15,5-12 4 16,0-19-6-16,0-19-5 16,-3-11 0-16,-4-8 9 15,0-2-7-15,0-2 2 16,0-29 25-16,-4-24-29 15,-8-16-1-15,3-5 1 16,3-5 0-16,4-1 8 16,2 5-22-16,0 1 14 15,24 8 0-15,10 8-9 0,1 13 1 16,5 13 7-16,-2 16-2 16,-9 14 3-16,-2 4-11 15,-5 9 11-15,1 24 0 16,0 19 7-16,0 13-2 15,0 3-3-15,-3-6-2 16,4-16-5-16,3-16 1 16,2-14-39-16,0-8 8 15,-5-2 27-15,-9-2 3 16,-9 4 5 0,-6 13 0-16,-6 10 4 0,-27 17 7 15,-15 11-11-15,-8 1 1 16,-2-10 4-16,8-13-5 15,4-12-41-15,6-16-56 16,2-9-184-16</inkml:trace>
  <inkml:trace contextRef="#ctx0" brushRef="#br0" timeOffset="164501.235">24864 9833 835 0,'0'0'66'0,"0"0"41"16,0 0-95-16,0 0-3 16,0 0-9-16,0 0 0 15,32-14-12-15,6 7 12 0,-4-4-11 16,-5 3-28 0,-17 0-84-16,-12-3-106 0</inkml:trace>
  <inkml:trace contextRef="#ctx0" brushRef="#br0" timeOffset="191546.9334">14976 11296 453 0,'0'0'13'0,"0"0"-12"0,0 0 7 16,0 0 3-16,0 0 41 16,0 0 18-16,0 0-41 15,0 0 15-15,-37-27-17 16,22 17-5-16,-4 4 37 16,-1 2-59-16,-2 4 29 15,6 0-28-15,5 0 11 16,5 0-8-16,6 0-4 15,0 0-4-15,0 13 1 16,9 3 5-16,15 2-3 0,2-8 1 16,3-7-9-16,6-3-6 15,-10 0 15-15,0-17-20 16,-9-10 15-16,-9-1 1 16,-7 6 4-16,0 2 4 15,-25 12 5-15,-15 8 22 16,-5 0-31-16,-3 14 4 15,0 20 6-15,11 6-9 16,10 3-1-16,14-10 0 16,13-8 5-16,0-14-16 15,21-11 11-15,11 0 0 16,-1-1 0-16,-6-16 4 16,-9 1 5-16,-12 2-9 0,-4 0 4 15,-2 3 40-15,-21 3-37 16,-4 3-6-16,6 5-2 15,5 0-53-15,11 0-10 16,5 5-130-16</inkml:trace>
  <inkml:trace contextRef="#ctx0" brushRef="#br0" timeOffset="192480.6248">15146 14062 592 0,'0'0'49'16,"0"0"-45"-16,0 0 30 16,0 0-34-16,0 0 0 0,-116 3 14 15,96 19-14 1,5 5 17-16,4 0 5 0,3-2-21 15,8-4 13-15,0-5-14 16,21-10 0-16,10-6-1 16,2 0 1-16,3-18 0 15,-9-14 0-15,-7-8 3 16,-11 4-3-16,-9 5 1 16,-3 13 40-16,-28 12 13 15,-6 6-36-15,-4 0 21 16,1 11-36-16,9 12 4 15,6 4-7-15,14-5 0 16,11-6-4-16,0-8-15 0,31-8-25 16,7 0 29-16,0-13-19 15,-7-8 1-15,-11-6 10 16,-17 14-47-16,-3 13-94 16</inkml:trace>
  <inkml:trace contextRef="#ctx0" brushRef="#br0" timeOffset="193304.9318">16609 13672 637 0,'0'0'55'16,"0"0"7"0,0 0-44-16,0 0 37 0,0 0-38 15,-126-28 2-15,81 46-8 16,2 16-8-16,12 9-3 15,14 2 3-15,17 7 7 16,2 1-12-16,36-1 2 16,11-3 0-16,4-9-13 15,1-8 2-15,-9-7 10 16,-14-7-2-16,-14-4 4 16,-15-2-1-16,-2 8 2 15,-26 7 19-15,-19 9 4 16,-6-7-22-16,7-7-3 0,8-12 0 15,14-6 9-15,9-4-10 16,10-4 1-16,3-30-22 16,0-16-4-16,31-10-4 15,12 0 30-15,1 10-4 16,1 12 9-16,-5 17-10 16,-13 11 5-16,-5 10 0 15,-7 0 9-15,-1 6-6 16,1 22 4-16,8 8-4 15,2 7 8-15,4-7-13 16,10-9 2-16,8-14 0 16,4-13-8-16,5-20-1 0,-2-32 9 15,-8-15-10-15,-12-7 16 16,-14 10-6-16,-16 14 11 16,-4 16 14-16,-8 12 19 15,-19 8-30-15,0 4 5 16,0 6-19-16,10 4-10 15,5 0 5-15,8 0-79 16,4 11-36-16,0 0-70 16</inkml:trace>
  <inkml:trace contextRef="#ctx0" brushRef="#br0" timeOffset="194079.4386">17414 13699 68 0,'0'0'519'0,"0"0"-519"15,0 0 9-15,0 0-9 16,-9 121 29-16,9-51 16 16,0 2-22-16,6-6-12 15,17-14 7-15,4-13-15 16,-2-13-1-16,-8-12 10 16,-5-8-9-16,-8-6 5 0,-4 0 72 15,0 0-30 1,0 0 27-16,-14-20-74 0,-8-11 3 15,0-11-9-15,6-8 7 16,12-6-4-16,4-6 0 16,11-3 5-16,20 4-11 15,9 10 6-15,0 15 0 16,3 9-6-16,-5 9-2 16,-3 8 7-16,-6 7-2 15,-4 3-18-15,-8 0 18 16,-3 7-18-16,-5 8 18 15,-7 3-1-15,-2 6 7 16,0 1-3-16,-4 2 0 16,-15-2 3-16,-2-5-2 0,0-4-1 15,8-2 0-15,4-5-6 16,7 8 6-16,2 10 0 16,2 4-4-16,25 2 11 15,10 0-25-15,11-3 14 16,3-7-19-16,2-6 6 15,3-4-35-15,-9-8 26 16,-7-1-12-16,-11-4-36 16,-9 0 37-16,-7 0-66 15,-2 0-52-15,-6-5-38 16</inkml:trace>
  <inkml:trace contextRef="#ctx0" brushRef="#br0" timeOffset="194411.5526">18085 13652 485 0,'0'0'142'0,"0"0"-97"16,0 101 37-16,0-38-9 15,13 1-48-15,7-4 1 16,2-7-12-16,5-13-14 15,0-8 7-15,-7-13-7 16,-4-6 0-16,-8-5 0 0,-3-6 0 16,-3-2 0-16,-2 0 1 15,5-5 1-15,4-36 29 16,8-27-31-16,8-13 8 16,4-1-8-16,-2 18 0 15,-3 16-8-15,-1 12 8 16,0 7-42-16,2 13-18 15,-4 6-91-15,-11 10-398 16</inkml:trace>
  <inkml:trace contextRef="#ctx0" brushRef="#br0" timeOffset="194673.8493">18510 13864 764 0,'0'0'82'15,"0"0"-82"-15,0 0 4 16,0 0-4-16,0 0 0 15,0 0 0-15,114-24-22 16,-85-4 22-16,-12 2-8 16,-12 6 4-16,-5 1 8 15,0 13 5-15,-26 6 28 16,-3 0-15-16,-4 17 16 16,4 31-22-16,8 16 2 15,17 7-6-15,4 0-10 16,25-17 2-16,25-19-4 15,17-21-28-15,11-14-2 16,3-10-80-16,-14-23-164 16</inkml:trace>
  <inkml:trace contextRef="#ctx0" brushRef="#br0" timeOffset="195376.1506">19154 13778 593 0,'0'0'72'0,"0"0"-45"0,0 0 6 15,60 146 30 1,-44-68-34-16,-3-2-6 0,-4-5-18 16,2-19 1-1,-1-20-11-15,-2-20 5 0,6-14-29 16,-3-58-58-16,-5-32-78 16</inkml:trace>
  <inkml:trace contextRef="#ctx0" brushRef="#br0" timeOffset="195552.6769">19009 13564 679 0,'0'0'116'0,"0"0"-68"0,0 0-22 15,0 0 7-15,0 0-32 16,0 0 8-16,18-45-15 16,24 35 6-16,6 0-18 15,2 2-42-15,6 2-62 16,0 0-122-16</inkml:trace>
  <inkml:trace contextRef="#ctx0" brushRef="#br0" timeOffset="196057.2417">20063 13515 487 0,'0'0'88'0,"0"0"-84"16,0 0 0 0,0 0 69-16,0 0-23 0,0 0 23 15,47 147-6-15,-40-79-41 16,-1 10 15-16,4 5-29 16,0-3-9-16,3-8 0 15,6-14-1-15,3-12-4 16,1-10-2-16,3-16-58 15,-2-20-61-15,-3-4-275 16</inkml:trace>
  <inkml:trace contextRef="#ctx0" brushRef="#br0" timeOffset="196706.6926">20678 13511 706 0,'0'0'82'15,"0"0"-52"-15,0 0-30 16,0 0 1-16,-53 126-1 16,43-45 0-16,10-3 0 15,0-10 8-15,25-24-6 16,16-18-2-16,7-24 1 16,6-2 0-16,-5-40 12 15,-4-16-6-15,-16-10 7 16,-14 4-10-16,-15 5 19 0,-2 13-13 15,-25 12 13-15,-4 12 13 16,5 8-33-16,7 8 4 16,13 4-7-16,6 0-29 15,0 0-19-15,25 0 2 16,14 0 46-16,6 0-6 16,0 0 7-16,-8 0-1 15,-10 0 0-15,-10 9 9 16,-7 10-4-16,-10 18 12 15,0 7 3-15,0 9 2 16,0 2-22-16,7-9 0 16,13-12 0-16,11-16-6 31,7-18 2-31,4-2-16 16,1-30 20-16,-8-16-2 0,-8-1 6 0,-12 6 15 15,-15 3 1-15,0 7-7 0,-6 8 7 16,-19 4-20-16,2 9 2 15,6 5-4-15,11 2-33 16,6-1-56-16,0-4-115 16</inkml:trace>
  <inkml:trace contextRef="#ctx0" brushRef="#br0" timeOffset="196800.6758">21761 13455 748 0,'0'0'50'0,"0"0"-39"16,0 0-19-16,-55 114 8 15,26-37 0-15,8 3 29 16,13-6-9-16,8-8 16 16,4-10-17-16,25-16-17 15,13-22 12-15,5-15-13 16,5-3-1-16,-4-29 13 15,-8-21-10-15,-15-8 21 16,-21-4-1-16,-4 4-21 16,-24 4 20-16,-19 8-22 0,-13 9 0 15,1 17 6-15,0 3-6 16,7 11-20-16,8 6-37 16,9 0-97-16,9-3-241 15</inkml:trace>
  <inkml:trace contextRef="#ctx0" brushRef="#br0" timeOffset="198230.8667">22788 13640 390 0,'0'0'195'0,"0"0"-131"16,0 0-3 0,0 0-38-16,0 0-16 0,0 0 9 15,7 96-15-15,-1-26 15 16,2 1 19-16,0-12-34 16,5-17 10-16,-1-18-10 15,-3-18-1-15,-3-6 21 16,-6 0-16-16,0 0 9 15,0-6 27-15,0-32-18 16,0-4-10-16,0-3-13 16,0 15 0-16,0 23 19 15,0 6-16-15,0 1-3 16,9 0-3-16,9-3-54 16,13-3 57-16,9-10-4 15,7-7-4-15,2-2-3 0,-6-5 7 16,-4 3 4-1,-7 9 1-15,-3 9-1 16,-3 9 0-16,3 0-4 0,1 0 4 16,1 15-4-16,2 0 1 15,-6-1 1-15,-2-6-5 16,-8-6 7-16,-9-2-3 16,0 0 7-16,-6 0 2 15,-2 0 32-15,0 0 8 16,-12 0-25-16,-11 0-21 15,-6 4 4-15,-3 9-5 16,8 4 1-16,5 3 0 16,13 0-5-16,6 0 5 0,2-3-15 15,27-6-6-15,9-9-28 16,5-2 24 0,-1-2-12-16,-5-17-16 0,-8-4 14 15,-10 9-19-15,-9 6 21 16,-3 4-18-16,-5 3 27 15,3-4 25-15,4-5-9 16,6-2-4-16,5-10 12 16,9-6 4-16,5-7 0 15,6-5-3-15,5-4 9 16,-3-3-13-16,-7 0 0 16,-12 6-193-16</inkml:trace>
  <inkml:trace contextRef="#ctx0" brushRef="#br0" timeOffset="198884.831">23719 13208 667 0,'0'0'75'15,"0"0"-38"-15,0 0-20 16,0 0-17-16,0 0 0 16,-22 108 2-16,22-21 16 15,0 7 16-15,-2 0 23 16,2-9-22-16,0-20 13 15,0-17-48-15,0-21 0 0,14-10-5 16,-2-11-2-16,7-6-3 16,8-9-1-16,8-32-19 15,5-7 28-15,-9 6-17 16,-8 16 19-16,-13 21-8 16,-3 5 4-16,3 1-6 15,5 27 9-15,5 9 1 16,3 3 9-16,3 0-9 15,2-10-1-15,9-14-2 16,5-16 6-16,5-4 0 16,8-36-3-16,-6-8-1 15,-13 6-4-15,-13 12-2 16,-23 16 7-16,0 9 46 16,-12 5-16-16,-12 0-10 15,-1 19-12-15,3 11 3 16,5-3-11-16,7 0 0 15,10-11 0-15,0-10-9 0,18-6 6 16,15 0 1 0,12-22 2-16,4-12-5 0,-3 0-5 15,-9 9 9-15,-16 14 1 16,-7 11-9-16,-7 0-12 16,-1 18 21-16,1 15 4 15,2 14-2-15,0 3 12 16,-3-14-14-16,-3-7 1 15,-1-18-1-15,-2-7 0 16,0-4 3-16,0 0-2 0,2 0 7 16,7 0-4-16,4-18-4 15,8 0 0-15,8 0-5 16,4 7 5-16,-2 5-4 16,3 6-22-16,-5 0-64 15,-7-9 5-15,-9-7-124 16</inkml:trace>
  <inkml:trace contextRef="#ctx0" brushRef="#br0" timeOffset="199195.9979">24642 13483 827 0,'0'0'103'0,"0"0"-103"0,0 0-1 16,0 0-47-16,0 0 27 15,0 0 3-15,105 26-5 16,-65-12 17-16,-2 2 6 16,-7 0 0-16,-4 2 6 15,-5 2 9-15,-5 2-10 16,0 3 16-16,-5-3-13 16,0-2-3-16,-3 0 13 15,-3-4-3-15,-6 0-14 16,2-4 21-16,-2-6 1 15,0 2-6-15,0 4-16 16,0 2 15-16,-4 8-32 16,-7-2-15-16,-3-14-139 15,2-6-537-15</inkml:trace>
  <inkml:trace contextRef="#ctx0" brushRef="#br0" timeOffset="199462.2849">25489 13475 669 0,'0'0'1'16,"0"0"16"-16,0 0 8 15,0 0 15-15,0 0-4 0,0 0-16 16,4-17-4-16,9 52 21 15,3 21 20-15,6 9-6 16,-2 3-41-16,3-3-4 16,4-6-6-16,0-11-7 15,2-22-87-15,-1-26-101 16</inkml:trace>
  <inkml:trace contextRef="#ctx0" brushRef="#br0" timeOffset="199901.6259">25880 13383 666 0,'0'0'14'0,"0"0"-14"16,19 146 0-16,-11-61 24 15,4-3 3-15,-1-4 29 16,2-6-18-16,1-12-15 15,-4-14 6-15,2-21-28 16,-7-13 2-16,-3-11 8 16,-2-1 7-16,0-4 8 15,0-36-26-15,-5-29-1 16,-11-24-12-16,3-14-17 16,2-1 12-16,2 5 14 15,3 22 4-15,6 21 0 0,0 19-4 16,6 19 9-16,23 8-10 15,11 5-14-15,3 4-3 16,-3 5 17-16,-5 0 1 16,-12 9 4-16,-8 6 5 15,-11 2 4-15,-4 6 29 16,-2 18-12-16,-27 13 28 16,-11 12-18-16,0 0-27 15,5-5-7-15,14-7-2 16,15-12-83-16,6-27-76 15,15-15-428-15</inkml:trace>
  <inkml:trace contextRef="#ctx0" brushRef="#br0" timeOffset="200380.3682">26395 13405 576 0,'0'0'196'0,"0"0"-196"15,0 0-32-15,5 116 30 16,-3-58 4-16,-2-5 3 16,0-8 33-16,0-8-8 15,0-12 32-15,0-15-46 16,0-6-14-16,0-4 6 16,0 0-7-16,0-14 17 15,0-38-6-15,0-21-12 0,0-25 0 16,0 1-5-16,0 12 5 15,0 26 13-15,0 23-5 16,0 19 26-16,0 13-31 16,0 4-3-16,2 0-15 15,14 0-22-15,4 4 37 16,4 14-4-16,1 11 11 16,0 0 8-16,-3 6-7 15,-2-2-6-15,0-4 1 16,0-2-3-16,-2 2 0 0,-4-5-7 15,-8 9-9 1,-6 2 12-16,0 5 0 0,-9 6 4 16,-17 1-5-16,-6-3 5 15,1-6 0-15,2-2 3 16,7-10 1-16,5-5-8 16,7-2-14-16,1-5-78 15,-3-8-58-15,-3-3-333 16</inkml:trace>
  <inkml:trace contextRef="#ctx0" brushRef="#br0" timeOffset="201650.3863">19883 15133 286 0,'0'0'0'0,"0"0"-135"16</inkml:trace>
  <inkml:trace contextRef="#ctx0" brushRef="#br0" timeOffset="202308.6861">19883 15133 420 0,'-7'-1'119'0,"7"1"-55"16,0 0-43-16,0 0 12 0,0 0-25 0,0 0-3 0,0 0 29 15,0 0-31-15,0 0 8 16,0 0-11-16,20 0 23 16,11 0-11-16,11 0 7 15,6 0 11-15,5 0-18 16,5-5-10-16,7 1-2 94,1-8 1 46,5 3 6-140,-6-10 17 0,-9 1-24 0,-9 2 5 0,-11 2-6 16,-15 8 1-16,-9 6 0 0,-10 0 0 0,-2 0-19 0,0 0-1 0,-4 4-61 0,-23 2-410 0</inkml:trace>
  <inkml:trace contextRef="#ctx0" brushRef="#br0" timeOffset="205570.5083">21211 14627 462 0,'0'0'0'15,"0"0"-2"1,0 0-11-16,0 0 26 0,0 0-4 16,0 0 29-16,11-7-13 15,-11 7 36-15,0 0-4 16,0 0 5-16,0 0 9 15,0 0-16-15,-11 0-13 16,-12 14-42-16,-6 12 4 16,-2 16 2-16,0 13-3 15,0 17 2-15,4 12 7 16,8 11-9-16,7-7 1 16,12-11-4-16,0-10 4 15,2-20-19-15,23-8 15 16,4-13 0-16,4-10-3 0,5-10 3 15,-1-6-9-15,2 0 7 16,-1-18-12-16,-7-14 10 16,-9-6-7-16,-11 6 11 15,-11 5 10-15,0 5-8 16,-13 7 28-16,-18 1-13 16,-10 6 11-16,1 5 9 15,1 3-27-15,5 0-9 16,12 0 11-16,13 0-9 15,4 0-6-15,5 0-5 16,0 0-88-16,16 0-31 0,17 3 36 16,7-3-127-16</inkml:trace>
  <inkml:trace contextRef="#ctx0" brushRef="#br0" timeOffset="205969.4398">21772 14834 66 0,'0'0'497'0,"0"0"-396"0,0 0-36 16,0 0-32-16,0 0-9 15,0 0 10-15,-124 61-10 16,92-25 16-16,8 5-18 15,6 3-6-15,7 1 20 16,8 3-33-16,3 2 3 16,0-5-6-16,21-9-4 15,6-14-3-15,2-12-1 16,-6-6-30-16,2-4 35 16,-7-10 1-16,-3-24 2 15,-8-11 0-15,-4-6 3 16,-3-2 13-16,0 3-8 15,-12 6-5-15,-8 4 25 16,1 13-24-16,2 6-3 16,7 8-1-16,5 4-21 0,5-2-21 15,0-2-95 1,13 1-27-16,12 2-414 0</inkml:trace>
  <inkml:trace contextRef="#ctx0" brushRef="#br0" timeOffset="206336.4593">22044 14865 518 0,'0'0'17'0,"0"0"-16"16,0 0-1-16,0 0 94 0,0 0-22 15,0 0 20-15,-35 0-53 16,6 22-33-16,0 18 49 15,4 14-25-15,14 17-8 16,11 9 1-16,2 6-17 16,34-13-3-16,12-8-3 15,10-25-12-15,3-18 6 16,-1-17-27-16,-7-5 13 16,-6-27 19-16,-16-19 1 15,-11-6-3-15,-18-10 3 16,-2-1 0-16,-10 9 35 0,-24 8-31 15,-9 8 11 1,-1 11-8-16,2 4-4 0,8 4-6 16,12 11-11-16,13-1-54 15,9-7-27-15,9-4-115 16</inkml:trace>
  <inkml:trace contextRef="#ctx0" brushRef="#br0" timeOffset="207119.3848">23517 14752 349 0,'0'0'288'0,"0"0"-224"16,0 0-12 0,0 0-27-16,0 0-9 0,-136-40 41 15,87 40-18-15,-2 15-14 16,-1 6-2-16,10 8 8 15,9-4-4-15,12 6-27 16,19 7 1-16,2 6-3 16,18 7-6-16,22 4 1 15,10-15-3-15,2-10-15 16,2-12 21-16,-7-4-29 16,-11-5 18-16,-11 0-1 15,-12 2 8-15,-7 5 8 16,-6 7 1-16,-2 12 0 0,-25 5 39 15,-8-4-38 1,-3-1 1-16,-5-16 26 0,3-1 0 16,5-9-17-16,8-9-12 15,6 0 6-15,8 0-2 16,9 0-4-16,4 0-28 16,0-27-60-16,17-5-126 15</inkml:trace>
  <inkml:trace contextRef="#ctx0" brushRef="#br0" timeOffset="207691.8493">23851 15004 622 0,'0'0'63'0,"0"0"-11"15,0 0-22-15,0 0-24 16,0 0 34-16,0 0-25 15,-26 0 17-15,26 0 8 0,0 0-28 16,0-7 4 0,0 5-16-16,0-12 3 0,2-9-6 15,13-13 3-15,5-5 0 16,5-2-1-16,-8 7 1 16,2 6 0-16,-9 6-8 15,1 6 15-15,-3 2-8 16,-2 6 1-16,-4 6-3 15,0 2-3-15,-2 2-3 16,0 0 7-16,0 0 2 16,0 0-8-16,7 14 0 15,-1 22 16-15,4 17 6 0,-2 17 15 16,-1 10-29 0,0 0 9-16,2-3-9 0,0-12 7 15,-1-12-13-15,0-17 6 16,-6-18 0-1,-2-12-13-15,0-5 11 0,0-1-23 16,0 3-11-16,0-3-25 16,-8 0-45-16,-7-14-181 15</inkml:trace>
  <inkml:trace contextRef="#ctx0" brushRef="#br0" timeOffset="208591.5354">20010 16423 568 0,'0'0'98'16,"0"0"-40"-16,0 0-20 15,0 0-15-15,0 0 25 0,0 0-48 16,-4 0 7-16,27 0 3 16,14 0 36-16,11 0-6 15,4 0-29-15,-1 0-9 16,-2 0 18-16,-9-5-20 16,-11 5 0-16,-7 0 5 15,-6 0 2-15,-7 0-7 16,-2 0 0-16,1 0-19 15,6 0 10-15,3 0-60 16,8 0-21-16,0 0-25 0,-3-7-194 16</inkml:trace>
  <inkml:trace contextRef="#ctx0" brushRef="#br0" timeOffset="209232.3392">21070 16179 416 0,'0'0'110'0,"0"0"-37"15,0 0 2-15,0 0-30 16,0 0-10-16,0 0 6 0,2-5-28 15,-2 8 8-15,2 28-7 16,3 23-5-16,2 13 56 16,2 5-49-16,0-11-3 15,2-17-3-15,-2-11-10 16,-3-18 0-16,-1-13 0 16,-5 3 2-16,2-5-1 15,0 0-1-15,3 0-11 16,8 0 1-16,10-7-2 15,8-8 12-15,4-7 0 16,1 4 3-16,-1 4-15 16,-3 2 12-16,-5 6-21 0,-3 1 7 15,-3 5-25-15,0 0 7 16,0 0-24-16,-4-3-18 16,-5-5-124-16</inkml:trace>
  <inkml:trace contextRef="#ctx0" brushRef="#br0" timeOffset="209931.4882">21577 16168 525 0,'0'0'121'0,"0"0"-42"15,0 0-28-15,0 0 16 16,0 0-12-16,0 0-31 16,0 0 14-16,0 0-34 15,0 5 4-15,0 32-2 16,0 24-3-16,-6 19 17 16,6 0-16-16,0-5-3 15,0-10-1-15,3-21 0 16,4-11 0-16,-3-18-1 15,-2-5 9-15,0-6-16 16,1-4 4-16,-3 0-22 0,2 0 4 16,-2 4-41-1,2 2-31-15,0 3 29 0,-2-6-117 16</inkml:trace>
  <inkml:trace contextRef="#ctx0" brushRef="#br0" timeOffset="210425.7484">22113 16208 302 0,'0'0'126'0,"0"0"-60"0,0 0-34 16,0 0 43-16,0 0-47 15,0 0 5-15,0-4-1 16,0 4-30-16,0 0 18 16,-6 0 20-16,-10 0-35 15,-6 0 23-15,-9 0-21 16,0 10 1-16,-8 10 23 16,6 4-12-16,1-2 11 0,6 0-2 15,8-3-22-15,4-2 2 16,8 10-8-16,6 1 0 15,0 6-7 1,0-2 6-16,20 0 0 0,5-6 0 16,6-4-41-16,5-5 36 15,-1-6-17-15,1-7-5 16,-1-4 16-16,-1 0-5 16,-3-17 17-16,-2-12-7 15,0-7 9-15,-7 2-8 16,-1 2 6-16,-6 0 0 15,-7 9-5-15,-5-2 6 16,-3 3-1-16,0-5 0 0,0 4 7 16,-9-4-8-16,-6 6 1 15,-6-2-1-15,-3 0 1 78,-1 2 2-78,-4 7-1 0,-2 1-1 0,3 4 7 0,1-1-2 16,9 10-5-16,9-4 0 0,5 4-14 0,4 0-8 0,0 0-128 0,8 10-155 0</inkml:trace>
  <inkml:trace contextRef="#ctx0" brushRef="#br0" timeOffset="210788.751">22521 16092 458 0,'0'0'21'15,"0"0"22"-15,0 0-33 16,0 0 26-16,0 0 46 16,0 0-44-16,-100 82 24 15,87-38-44-15,7 9-2 16,6 6 4-16,0 12-11 15,16-4 0-15,11-6-9 16,7-5 6-16,-1-18-17 16,2-10 10-16,-3-16-14 0,-3-10 11 15,-3-2-1 1,-3-6 5-16,-1-30 0 0,-6-12 3 16,-3-10 4-16,-6-4-7 15,-7 0 0-15,0 12 25 16,-14 5-15-16,-13 14 28 15,-2 8-3-15,6 9-12 16,2 2-6-16,5 4-17 16,12 6-11-16,2 2 4 15,2 0-88-15,0 0-34 16,2 0-57-16</inkml:trace>
  <inkml:trace contextRef="#ctx0" brushRef="#br0" timeOffset="211620.2065">23445 16146 547 0,'0'0'6'0,"0"0"37"15,0 0-14-15,0 0 15 16,0 0-19-16,0 0-16 16,-37 31-6-16,39 22 33 15,12 19-6-15,3 9 23 16,1 9-8-16,-1 4-32 0,2-2 14 16,-4-8-12-16,-4-15 14 15,-2-21-26-15,-5-16 0 16,-1-18 21-16,-3-10-24 15,0-4 0-15,0 0 2 16,0 0 3-16,0 0 6 16,0 0-11-16,0-4 2 15,0-46-19-15,0-30 17 16,0-31-28-16,0-11 19 16,0 2-12-16,0 18 19 0,6 11-15 15,17 13-5-15,6 18 4 16,10 16-30-16,13 8 32 15,4 10-7-15,4 12-20 16,-8 10 22-16,-10 4 8 16,-9 5 10-16,-13 21 3 15,-7 9 6-15,-6 5 29 16,-7 6 4-16,0-2-38 16,-5 0 25-16,-21-4-7 15,-14-4 5-15,-10-8 28 16,-5-2-25-16,-3-8-3 15,3-6-1-15,5-6-22 16,12 3 9-16,12-9-10 0,10 4 0 16,9-4-7-1,7 0-26-15,0 0-40 0,27-13-41 16,20-14 61-16,20-8-9 16,11-1-97-16,4-4 17 15</inkml:trace>
  <inkml:trace contextRef="#ctx0" brushRef="#br0" timeOffset="212088.2394">24143 16092 432 0,'0'0'81'0,"0"0"117"16,0 0-73-16,0 0-23 15,0 0-90-15,0 0 7 16,-87 120-11-16,60-70 21 0,10-10-26 16,9-13 0-16,8-13-6 15,0-9 2-15,10-2-13 16,15-3-1-16,3-8-10 15,6-33 25-15,-6-7-12 16,-3 8 10-16,-11 12-9 16,-8 19 12-16,-4 9-1 15,-2 0 0-15,7 0-3 16,5 17 0-16,5 7 3 16,5 2 0-16,7-8 3 15,3-13-3-15,3-5-5 16,7-31 2-16,1-31-18 15,-5-10 14-15,-7-4-14 0,-15 22 21 16,-12 19-7 0,-4 21 14-16,0 14-7 15,0 0 0-15,9 0-6 16,6 23-38-16,12 17 27 0,4 10 17 16,0 1-9-16,-4-7 12 15,-7-11-3-15,-11-11 11 16,-7-4 26-16,-2 1 43 15,0 6-26-15,-25 3-37 16,0-2 4-16,-2-4-21 16,4-8-3-16,10-5-16 15,1-9-49-15,6-17-97 16,2-23-563-16</inkml:trace>
  <inkml:trace contextRef="#ctx0" brushRef="#br0" timeOffset="212920.0118">25165 15955 338 0,'0'0'36'0,"0"0"-36"16,0 0 0-16,0 0 4 16,0 0 15-16,0 0 37 15,-2-28-13-15,2 24-3 16,0 4 34-16,0 0-20 16,0 0 9-16,0 0 4 0,0 0-25 15,-4 0 27-15,-23 0-47 16,-11 4-19-16,-9 15 27 15,-3 8-11-15,4 8-2 16,11-3 14-16,10 7-29 16,14 2 26-16,9 3-28 15,2 4 3-15,9-2-10 16,22-10 6-16,11-6-10 16,7-16-12-16,10-14-54 15,1 0 22-15,-2-27-66 16,0-8 16-16,-10-5-27 15,-5 8 17-15,-7 2-10 0,-3 2 113 16,-10-2 12 0,-6 6 57-16,-11 2 53 15,-6 4-14-15,0 6 40 16,0 2-70 15,-17 2-2-31,-3 8 51 0,0 0-68 0,0 0-7 0,2 4-22 16,5 18-15-16,6 6 4 0,5 6-7 15,2-8 0-15,0-6 0 16,9-8-15-16,4-6 14 16,1-6-16-16,-6 0 4 15,-1 0 7-15,-3 0 6 16,-2 0-2-16,-2 0 2 16,0 0 4-16,3 7 13 0,6 8-15 15,8 7-2-15,6 4 2 16,8-3-2-16,4-14-14 15,6-9-56 1,5-28-64-16,-4-39-25 0</inkml:trace>
  <inkml:trace contextRef="#ctx0" brushRef="#br0" timeOffset="217882.177">26351 10365 508 0,'0'0'80'0,"0"0"-13"0,0 0-52 16,0 0 12-16,0 0-17 15,0 0 28-15,0 0-33 16,-27 0 3-16,27 0 19 16,0 0-16-16,0 0 37 15,0 0-38-15,0 0-3 16,0 0 33-16,0 0-40 15,0 0 4-15,0-4-3 16,7-10 4-16,22-16-5 16,15-16 4-16,14-14-3 15,9-7 15-15,0 3-15 16,2 0 3-16,2-1-4 16,3 0 14-16,6-11-20 15,7-9 6-15,-2 3 0 0,-3 13-8 16,-10 16 14-16,-20 20-6 15,-20 20 0-15,-16 9 4 16,-12 4-12-16,-4 0 8 16,0 0 0-16,0 0-2 15,0 0 4-15,0 0-2 16,0 0 0-16,0 0-1 16,0 0-1-16,0 0-60 15,0 0-55-15,0 0-52 16</inkml:trace>
  <inkml:trace contextRef="#ctx0" brushRef="#br0" timeOffset="218440.223">26482 10319 208 0,'0'0'138'0,"0"0"-44"15,0 0-3-15,0 0-1 16,0 0-45-16,0 0-4 16,-33-35-14-16,29 32 14 15,2 1 9-15,2 2-37 16,0 0 28-16,0 0-23 16,0 0-12-16,0 9-12 15,17 32-9-15,18 19 15 16,8 19 23-16,1 10-22 15,2 10 32-15,-7-4-32 16,-3-6-1-16,-1-11 14 0,-3-12-9 16,-1-11-5-16,-4-5 1 15,-3-8 7-15,-1-2 11 16,-2-6-19-16,0-8 0 16,-5-4-10-16,-1-6 10 15,1-2-4-15,-5-5-2 16,-3-5-18-16,-1-3 23 15,-5-1-24-15,-2 0 1 16,0 0 11-16,0 0-23 16,0-32-27-16,0-12-259 15</inkml:trace>
  <inkml:trace contextRef="#ctx0" brushRef="#br0" timeOffset="219065.8936">27777 9207 210 0,'0'0'96'0,"0"0"-84"16,0 0 151-16,0 0-62 16,0 0-38-16,0 0 0 15,-31-33-50-15,31 33-11 0,0 12 2 16,0 20-1-16,0 14 30 16,4 6-13-16,-2 8-17 15,0 2 51-15,-2-1-42 16,0-5 7-16,0-4 21 15,0-10-34 1,0-6 7-16,0-9-13 0,0-13 11 16,0-5-13-16,0-7 2 15,0-2 0-15,0 0 2 16,0 0 0-16,0 0 5 16,0 0 2-16,0 0-9 15,0 0 23-15,-4 0-23 16,-2 0 0-16,-3 0 7 15,-1 0-7-15,4 0-6 16,2 0-26-16,1-2-37 0,1-2-28 16,-2-2-86-16</inkml:trace>
  <inkml:trace contextRef="#ctx0" brushRef="#br0" timeOffset="219693.3411">27556 9249 433 0,'0'0'62'0,"0"0"3"16,0 0-8-16,0 0 40 15,0 0-31-15,0 0-48 16,-29-3-8-16,9 8 7 15,5 24-15-15,1 15 6 16,8 10 3-16,3 5-11 16,3-3 0-16,9-11 0 15,16-7-2-15,2-5 2 16,-7-7 0-16,-9-8-1 16,-7-3 5-16,-4-4 0 15,0-1 44-15,-15 6-15 16,-16 3-2-16,-8-4-31 15,4-3 1-15,4-6-7 16,8-6-15-16,14 0-38 16,9 0-51-16,0-18-185 0</inkml:trace>
  <inkml:trace contextRef="#ctx0" brushRef="#br0" timeOffset="220345.4133">27565 9446 159 0,'0'0'466'0,"0"0"-417"0,0 0 0 16,0 0-3-16,0 0-26 0,0 0 5 0,-13-24-19 0,22 19 1 0,18-6 11 0,12 1 14 0,7-4 7 0,0 2-39 0,-4 2 4 15,-4 1-3-15,-9 7-1 0,-7-3-18 16,-8 4-3-16,-3-2-50 15,0 0 9-15,-2-6-1 16,4 3-91-16,1-2-53 16</inkml:trace>
  <inkml:trace contextRef="#ctx0" brushRef="#br0" timeOffset="221037.6452">28022 9310 430 0,'0'0'130'0,"0"0"-63"0,0 0-34 0,0 0-8 16,-16 116 4-16,3-52 9 0,4-3-36 16,2-7-1-16,7-8 12 15,0-15-9-15,0-10-4 16,0-12 5-16,0-8 1 16,0-1 4-16,0 0-7 15,0-1 25-15,0-29 32 16,0-9-58-16,0-9-2 15,0 0 8-15,-2 6-2 16,2 5-12-16,0 9 2 16,0 1 4-16,20-4-4 15,16-1 2-15,11-4-2 16,4 4 4-16,-2 6 0 16,-5 4 2 46,-11 10-2 1,-10 8-12-63,-11 4 5 15,-10 0 0-15,-2 8 3 0,0 28 4 0,-16 16 20 0,-13 8 5 0,0-3-15 16,4-17 0-16,8-17 3 0,10-10-7 0,5-12 0 15,2-1-12-15,0 0 13 0,0 3-15 0,0 3 3 0,0 3-4 0,13 6-4 0,7-1-35 0,10-2 2 16,3-4-8-16,9-8-20 0,5 0-19 0,2-18-25 0,-2-13 59 16,-5 2 17-16,-9-1 42 0,-10 3 17 15,-10 9 20-15,-9 4 47 16,-4 9 85-16,0 2-69 16,-15 3-27-16,-12 0 3 15,-6 13-58-15,-7 18-3 16,-1 18 5-16,1 1-17 15,11-5 13-15,14-9-16 16,11-19 0-16,4-5-4 16,0-10 4-16,0-2-26 15,13 0 12-15,7-10-12 16,4-22 19-16,-2-5 2 0,-1 5 0 16,-8 12 3-16,-9 11-10 15,-4 9 12-15,0 0 0 16,2 0-18-16,3 4 15 15,4 20 6-15,4 4 2 16,1 0 8-16,-1-3-3 16,5-12-12-16,-3-5 2 15,6-8 0-15,-1 0-12 16,2-10 12-16,2-24 0 16,-1-8-11-16,-2-9 16 15,-2-4-5-15,-3-5 0 16,3-7-11-16,-1-2 4 15,0 12 7-15,-4 14 0 16,-4 22 0-16,-7 15 5 0,-1 6 5 16,-2 0-10-1,0 2 5-15,2 32 0 0,-2 16 23 16,0 16-4-16,0 6 10 16,0-1-34-16,-2-9 3 15,2-11-3-15,0-14-68 16,0-21-20-16,0-16-61 15,9-24-70-15</inkml:trace>
  <inkml:trace contextRef="#ctx0" brushRef="#br0" timeOffset="221556.8936">28717 9435 576 0,'0'0'139'0,"0"0"-75"0,0 0-13 0,0 0-47 0,0 0-3 15,0 0-1-15,18 22 3 0,29-18 5 16,12-4-7-16,7 0-1 15,-6-8 4-15,-18-1-3 16,-17 8-2-16,-17 1-2 16,-8 0 3-16,0 0 18 15,-13 11 38-15,-11 11-32 16,-3 7-21-16,6-5-3 16,17-4 0-16,4-8 0 15,14-6-52-15,24-6 20 16,8 0-11-16,3-18 16 15,-11-5 27-15,-15 9-11 0,-15 13 11 16,-8 1 5-16,0 0 60 16,0 13 7-16,0 24-58 15,-11 17-11-15,7 6 24 16,4-9-27-16,0-14-4 16,27-21-55-16,13-16-54 15,6-19 45-15,-3-23-283 16</inkml:trace>
  <inkml:trace contextRef="#ctx0" brushRef="#br0" timeOffset="223787.6959">27583 11084 128 0,'0'0'29'0,"0"0"88"15,0 0-98-15,0 0 16 16,0 0-33-16,0 0 0 0,-87 17-2 15,81-15 14-15,4-2 3 16,2 0-8-16,0 0-9 16,0 0 0-16,0 0-3 15,0 0-19-15,0 0 12 16,0 0-18-16,0-6-88 16,0 0 65-16,0 2 51 15,-8-1 59-15,6 4 64 16,0-2-17-16,2 1-34 15,0 1-47-15,0 1-11 16,0-2 32-16,0 0-3 16,0 2-38-16,0 0-3 15,0 0 12-15,0 0-10 16,0 0 37-16,-2 0-29 16,2 0 29-16,-2 0-35 0,2 0-5 15,0 0 0-15,0 0 11 16,0 0-24-16,0 0 12 15,0 0-13-15,0 0 3 16,0 0-20-16,0 0 11 16,0 0 18-16,0 0 2 15,0 0-11-15,0 0 10 16,0 0 0-16,0 0 29 16,0 0-26-16,0 0 1 15,0 0 7-15,0 0-9 16,0 0 8-16,0 0-10 15,0 0-7-15,0 0-1 0,0 0 8 16,0 0 0-16,0 0-2 16,0 0-6-16,0 0 8 15,0 0 0-15,0 0 10 16,0 0 4-16,0 0-3 16,0 2-9-16,0 1 1 15,-3 14 11-15,-1 11-16 16,0 10 2-16,-4 6-3 15,4-2 0-15,0-2 3 16,2-2 0-16,-1 3 8 16,1-5-8-16,-2-2 26 15,4-9-26-15,0-4-3 16,0-7 3-16,0-8 0 16,0 0 1-16,0-6-9 15,0 0 12-15,0 2-8 16,0-2-7-16,0 0-17 0,0 0 21 15,0-5-76-15,0-20-130 16</inkml:trace>
  <inkml:trace contextRef="#ctx0" brushRef="#br0" timeOffset="225101.0052">27815 11084 469 0,'0'0'105'0,"0"0"-52"16,0 0-7-16,0 0 13 16,0 0-31-16,0 0 33 15,-52 7-61-15,6 16 10 16,-8 8 18-16,-2 5-22 15,1 1 3-15,12-8-8 16,12-7 17-16,14-8-20 16,11 0 2-16,6 3 0 15,0 2-13-15,21 12 17 16,14-1-4-16,8-1 0 0,6-2-8 16,0-9 4-16,0-4-2 15,0-6-27-15,0-8 31 16,-2 0-18-16,-2-4 17 15,-3-20-9-15,-5-4 24 16,-5 0-22-16,-12-2 10 16,-9 4 0-16,-9 1 13 15,-2 3-6-15,0 4-1 16,-4 4 31-16,-14 7-37 16,-2 0 32-16,0 6-15 15,0 1 6-15,6 0 2 16,1 0-25-16,7 12 0 15,3 5-2-15,3 7 2 0,0 3-3 16,14-4 3-16,13-4-25 16,8-7 23-16,5-10-33 15,5-2 1-15,-3-10-4 16,-4-16 0-16,-5-7 37 16,-4 6-10-16,-4-1 11 15,-7 5-11-15,-3 9 11 16,-5 5 0-16,-6 6 0 15,-2 3 8-15,-2 0-8 16,2 0 0-16,0 10 11 16,3 26-10-16,-1 24 14 15,-4 16 18-15,0 9 4 16,0 1-32-16,0-8 20 0,0-10-22 16,0-15 3-16,0-19 14 15,0-17-13-15,0-11 6 16,0-6-5-16,0 0-2 15,0 0 17-15,0-17-15 16,-2-29-4-16,0-25-8 16,2-17-13-16,0-4 17 15,10 6-12-15,7 9 22 16,0 23-22-16,-3 21 12 16,-1 16-5-16,-2 13-1 0,0 4 5 15,2 0 1 1,1 0-12-16,-1 10 22 0,-1 5-10 15,-1 2 0-15,-1 1 1 16,4-2 15-16,1-2-16 16,10-4 0-16,6-10-5 15,5 0-29-15,5-22 19 16,-4-16-17-16,-10 0 4 16,-12 11 21-16,-11 10 14 15,-4 11-7-15,0 4 50 16,0 2-27-16,-8 0 23 15,-1 2-41-15,-5 22 6 16,6 8-22-16,1 2 3 16,7-5 8-16,0-7-1 15,13-11-24-15,12-11 17 16,4 0-14-16,2-15-2 16,-4-16 11-16,-5 5 12 0,-13 8 1 15,-5 10 7-15,-4 6-5 16,0 0 65-16,0 2-61 15,0 0-3-15,0 0 4 16,0 0-7-16,0 0-17 16,7 0 3-16,5 0-18 15,5 0 26-15,3 0 6 16,1 0 0-16,-2 0-10 16,2 12 10-16,-4 4 0 15,-1 3-1-15,-1 1 6 16,1 1 1-16,-5-1-6 15,-7-4 0-15,-1-6-4 0,-3 3 12 16,0 1-7-16,-20 6 8 16,-13 5 5-16,-5 0-25 15,9-7 11-15,11-11-72 16,13-7-34-16,5 0-180 16</inkml:trace>
  <inkml:trace contextRef="#ctx0" brushRef="#br0" timeOffset="225399.6268">29277 11265 480 0,'0'0'257'15,"0"0"-242"-15,0 0-12 16,-125 74 48-16,96-34-39 0,9-5 4 16,15-12-16-16,5-4-9 15,11-13 2-15,22-6-8 16,12-4 15-16,2-22-8 15,-2-3 8-15,-16 8 0 16,-12 11 0-16,-10 10 9 16,-7 0 13-16,0 0 21 15,0 0-12-15,5 14-16 16,4 9-9-16,3 10 12 16,5-9-18-16,7-8-14 0,7-12-8 15,7-4-48 1,11-28 4-16,-2-16-17 0,-10-1-347 15</inkml:trace>
  <inkml:trace contextRef="#ctx0" brushRef="#br0" timeOffset="226698.6868">29786 9581 501 0,'0'0'20'0,"0"0"18"16,0 0-16-16,0 0-6 15,0 0 1-15,0 0 0 16,-6-30 41-16,6 23-44 16,9-2-13-16,17-2 47 15,8-5-32-15,3 7 0 16,2 3-16-16,-1 6 8 0,-5 0 1 15,-6 0-9-15,-2 8 0 16,-8 15-1-16,-5 2 7 16,-6 8 10-16,-4 6 0 15,-2 3-14-15,0 2 23 16,0-2-25-16,-6-6 0 16,-6-2 14-16,3-6-14 15,1-1 15-15,-2-5-15 16,6-2 0-16,2 0-5 15,-1 0 5-15,3 4 0 16,0-3-6-16,0 0 15 16,9 0-22-16,7-10 6 15,-3-1-6-15,3-2-2 0,-1-4 15 16,-3-2-7 0,-1-2 6-16,-7 0-1 0,-2 0 2 15,1 0 0-15,-3 0 1 16,0 0 16-16,0 0-5 15,0 0 2-15,0-2-13 16,-7-4 12-16,1 4-13 16,3 2 13-16,1 0-6 15,0 0-12-15,0 8 5 16,0 30-11-16,-6 23 9 16,4 17-1-16,4 10 3 15,0-4 0-15,0-2 0 16,0 1-7-16,2-4 7 15,0 5 0-15,-2 2-7 16,0-3 20-16,0-2-15 0,-4-6 2 16,-11-10 0-16,-1-9-8 15,-1-16 3-15,3-8 5 16,-1-11-6-16,1-10 16 16,1 1-10-16,-6-4 0 15,-5 2-6-15,-4-4-3 16,-9 1 0-16,-3-3-25 15,3-3 34-15,1 4-17 16,9-5 8-16,9 1-5 16,14-1-49-16,4 0-21 15,2-15-371-15</inkml:trace>
  <inkml:trace contextRef="#ctx0" brushRef="#br0" timeOffset="227789.4288">30721 10447 410 0,'0'0'64'0,"0"0"-37"16,0 0 38-16,0 0 33 16,0 0-40-16,-143-29-5 15,101 46-40-15,1 13 76 16,5 11-49-16,5 6-32 15,11 3 16-15,7-3-24 16,13-9 7-16,0-13-26 16,6-10 19-16,21-11-43 15,2-4 24-15,0-4-8 16,0-25 25-16,-6-2 2 16,-10 5-3-16,-7 12 3 0,-6 10 2 15,0 4 33 1,0 0 7-16,0 0-39 0,0 0 2 15,5 0-5-15,6 18-4 16,9 8-12 0,11-2 19-1,12-13-3-15,13-11 0 0,10-2-38 16,1-33 17-16,-5-9-17 0,-12 1-15 16,-19 14 46-16,-18 10 7 15,-11 13 0-15,-2 6 50 16,0 0 17-16,0 0-21 15,0 0-46-15,0 0-17 0,0 0 16 16,4 4-43-16,8 9 42 16,8-5 1-1,7-7-19-15,4-1 15 0,0 0-7 16,0-16 12-16,-8-10-9 16,-8 0 9-1,-8 0 0 79,-7 1 0-94,0 6 11 0,-22-1 32 16,-12 6-12-16,1 6-22 15,-10 8 21-15,5 0-30 0,3 5 0 16,2 22 5-1,4 9 7-15,8 8-16 0,15 4 4 0,6 0 0 0,0-5-5 16,29-6 5-16,10-8-2 0,13-11 0 16,4-17-64-16,0-1 57 0,3-11-25 15,-5-16 26-15,-9 4-6 0,-16 6 11 0,-16 10 3 0,-11 4 9 16,-2 3 4-16,0 0 83 0,-6 0-75 0,-15 0-12 16,0 0-10-16,7 0 10 15,5 3-9-15,7-1 0 0,2-2-1 0,0 0-15 16,0 2-57-16,6 0 42 15,17-2 14-15,-2 0 9 16,-2 0 8-16,-9 0-12 16,-5 0 8-16,-5 0 0 15,3 0 4-15,1 12 0 0,3 10 3 16,-1 6-3 0,3-5 0-1,5-2-1-15,5-12 7 16,10-9-21-16,12-9-13 0,7-29-17 0,4-8-8 15,-10-1-87-15,-13 13-36 16</inkml:trace>
  <inkml:trace contextRef="#ctx0" brushRef="#br0" timeOffset="228474.6722">31676 10291 496 0,'0'0'3'0,"0"0"10"16,0 0-6-16,0 0-7 0,24-107 40 15,-20 83 11 1,-4 1 26-16,0 3-34 0,0 4-31 16,0 14 43-16,0 2 11 15,0 0-31-15,0 19-35 16,-4 38 21-16,-11 21-14 16,-1 18 29-16,5-8-32 15,3-10 14-15,3-3-12 16,-2-12-6-1,0-4 0-15,-1-9-8 0,-1-11 4 16,-1-10-32-16,2-9-9 0,4-10-24 16,1-4 10-1,3-6-10-15,0 0-20 0,0-10-152 16</inkml:trace>
  <inkml:trace contextRef="#ctx0" brushRef="#br0" timeOffset="229083.7186">31950 10445 607 0,'0'0'94'0,"0"0"-76"16,0 0-11-16,-132 2 32 15,95 14-32-15,8 2 54 16,10 4-1-16,9 3-51 0,8 3 9 15,2 3-18-15,0-3 0 16,12 3 7-16,9-5-2 16,-1-4-5-16,0-7 0 15,-4 0 4-15,-3-5-13 16,-4 2 9-16,2-1-22 16,0 4-4-16,5 2-57 15,-3-12-43-15,-1-5-296 16</inkml:trace>
  <inkml:trace contextRef="#ctx0" brushRef="#br0" timeOffset="253381.487">27355 13794 300 0,'0'0'116'16,"0"0"-99"-16,0 0 30 0,0 0-27 16,0 0 18-1,0 0 10-15,0 0-19 0,0 0 13 16,-79-3-40-16,79 3 2 16,0 0 0-16,0 0-4 15,0 0 6-15,0 0-16 16,0 0 13-16,0 0-3 15,0 0 0-15,17 0 1 16,16 0 4-16,15-13 20 16,8-9-4-16,10-8-14 15,5 0-6-15,2-2 13 16,2 0-14-16,-4 3 0 16,-7 3 6-16,-10 7-6 15,-7 7 0-15,-11-1-5 16,-3 5 12-16,0-2-5 0,-2-2-2 15,3-4 0 1,-5-2-1-16,0-2 2 16,-7 4-1-16,-7 4 0 15,-6 6 5-15,-7 5-10 0,-2 1 5 16,0 0-16-16,-11 0-7 16,-20 0-100-16,-13 15-89 15</inkml:trace>
  <inkml:trace contextRef="#ctx0" brushRef="#br0" timeOffset="253930.0226">27320 13880 334 0,'0'0'87'0,"0"0"-73"15,0 0 45-15,0 0-39 16,0 0 33-16,0 0-2 15,-23-12-47-15,23 12-4 16,0 0 0-16,10 2 0 16,19 24 3-16,7 14 16 15,1 18 31-15,-1 20-10 16,1 19-28-16,2 13 20 16,-1-3-24-16,4 0 10 15,-3-16-27-15,2-17 9 16,-5-16 0-16,-5-20-2 15,-4-9 9-15,-8-5-10 16,-9-16 3-16,-4 1 0 16,-4-9 4-16,-2 0-3 15,0 0 0-15,0 0 5 16,0 0-5-16,0 0 5 16,0 0-6-16,0 0 3 0,0 0-5 15,0 0 2-15,0 0-9 16,3 0-10-16,-3 0-43 15,2-3-17-15,0-17-69 16,0-4-332-16</inkml:trace>
  <inkml:trace contextRef="#ctx0" brushRef="#br0" timeOffset="254809.7033">28662 13277 507 0,'0'0'65'15,"0"0"-49"1,0 0-7-16,0 0 15 0,-127-19 1 15,98 19 18-15,8 0-28 16,11 13 10-16,2 13-24 16,8 5 14-16,0 13-15 15,4 6 0-15,17 0 4 16,6-1-9-16,-3-6 5 16,-1-7 0-16,-8-13-4 15,-8-6 10-15,-5-7-6 16,-2-7 0-16,0-1 0 15,0 1 84-15,-17-3-35 16,-13 1-42-16,-1-1-3 16,4 0 3-16,9 0-11 15,12 0 4-15,6-1-33 16,0-20-48-16,20-8-6 0,18-14 15 16,6-8 48-16,5-5-30 15,-7 1 5-15,-1-1 25 16,-5 0-44-16,-7 4 68 15,-5 2 25-15,-6 9-21 16,-7 13 35-16,-6 10 16 16,-3 10 30-16,-2 8 22 15,0 0-62-15,0 0-3 16,0 14-37-16,0 34 1 16,0 29 19-16,-10 29-1 0,2 6 7 15,3-5-31-15,5-15 3 16,0-26-11-16,21-22-15 15,8-24-64-15,0-20-3 16,-10-14-154-16</inkml:trace>
  <inkml:trace contextRef="#ctx0" brushRef="#br0" timeOffset="255576.2662">28710 13552 586 0,'0'0'107'16,"0"0"-85"-16,0 0-22 15,0 0 0-15,0 0 0 16,0 0 8-16,87-37 16 16,-47 19-23-16,3 0 7 0,-5 3 19 15,-7 2-27-15,-4 3 3 16,-8 8 9-16,-1 2-12 16,-2 0 12-16,0 0-12 15,-3 12 0-15,5 6 0 16,2 4 0-16,2 3 0 15,2 2-2-15,1 1 5 16,0 1-6-16,-5-3 3 16,-3-5-23-16,-3 0 14 15,-5-9-27-15,-3-6-19 16,-1-5 23-16,-3-1-51 16,2 0-8-16,4-11 60 15,2-15-75-15,9-5-87 0,-2-1 193 16,3 3 24-1,-5 0 29-15,-3 11 26 0,-7 9-46 16,-3 4 62-16,-2 3-25 16,0 0-5-16,0 2 3 15,-21 0-25-15,-3 2-15 16,-8 24-25-16,-5 6 23 16,1 6-8-1,3-3 3-15,8-9 21 0,14-10-28 16,7-7 0-16,4 0-14 15,0-1 6-15,20 0-13 16,11-7 7-16,4-1-48 0,2 0 31 16,-8-7-7-16,-8-7-4 15,-5 5 27 1,-9 5-9-16,-5 4 10 16,-2 0 5-16,0 0 1 0,0 0 20 15,0 0-18-15,2 0-7 16,2 0-2-16,6 0 17 15,3 0-4-15,7-1 1 16,9-20-12-16,3-15 32 16,5-16-30-16,-3-12 0 15,-5-6-6-15,-12 0 9 16,-3 4-14-16,-8 10 4 16,-4 17-2-16,1 17 6 0,-3 14 3 15,0 8 31-15,0 0-20 16,0 25-4-16,0 43-7 15,-5 32 3-15,-5 18-3 16,7-4 9-16,3-21-12 16,15-29-28-16,19-30-84 15,-3-31-136-15</inkml:trace>
  <inkml:trace contextRef="#ctx0" brushRef="#br0" timeOffset="255881.4515">29699 13515 719 0,'0'0'0'16,"0"0"-3"-16,0 0-11 0,0 0 19 15,148 26-13-15,-111-26 4 16,-10-10 4-16,-13 4 13 16,-12 4-10-16,-2 2 39 15,0 0 30-15,-20 4-50 16,-7 22 3-16,-2 10-24 15,7-2 4-15,11-5 0 16,11-13-5-16,4-16-2 16,31 0-2-16,10 0 5 15,2-18-5-15,-6 4 4 16,-10 4-10-16,-10 10 3 16,-5 0-21-16,-3 0-7 15,1 24-22-15,-3-1-71 16,3-5-364-16</inkml:trace>
  <inkml:trace contextRef="#ctx0" brushRef="#br0" timeOffset="256410.6919">30395 13458 678 0,'0'0'52'15,"0"0"-42"-15,0 0-9 16,0 0-1-16,0 0 0 0,0 0 11 16,120-5 8-1,-57 5 23-15,3 6-12 16,5 0-22-16,6 0 9 15,-4-5-8-15,-9 2 4 16,-8-3-13-16,-20 0 9 0,-16 0-15 16,-11 0 6-16,-7 0 0 15,-2 0 15-15,0 0-11 16,0 0 1-16,0 0-5 16,0 0-2-16,0 0-22 15,0-6-115-15,0-10-171 16</inkml:trace>
  <inkml:trace contextRef="#ctx0" brushRef="#br0" timeOffset="257110.6615">31812 13070 560 0,'0'0'16'16,"0"0"38"-16,0 0-3 0,0 0-36 15,0 0 1-15,0 0-14 16,-104 36-2-16,88 36 0 16,0 28 55-16,0 21-4 15,1 9-2-15,6 0-27 16,0-6-17-16,5-17 21 16,2-17-23-16,2-18-3 15,0-22 5-15,0-19 5 16,0-17-11-16,0-8 1 15,0-6-28-15,0-10-91 16,-3-36-133-16</inkml:trace>
  <inkml:trace contextRef="#ctx0" brushRef="#br0" timeOffset="257193.7863">31542 13609 772 0,'0'0'90'0,"0"0"-88"16,0 0 5-16,0 0-7 15,0 0 25-15,0 0-13 16,129-66 15-16,-86 56-27 16,5 2 0-16,6 2-3 15,2-2-26-15,2-1-50 0,-4-10-18 16,-6-5-70-16,-6 2-334 15</inkml:trace>
  <inkml:trace contextRef="#ctx0" brushRef="#br0" timeOffset="257287.7728">32146 13391 263 0,'0'0'374'15,"0"0"-280"-15,0 0-14 16,0 0-40-16,0 0-8 16,0 0-10-16,0 54-18 15,0-10 34-15,0 8-21 16,0-2-7-16,5-5-13 15,1-8 3-15,1-11-43 16,-5-11-66-16,-2-15-125 16</inkml:trace>
  <inkml:trace contextRef="#ctx0" brushRef="#br0" timeOffset="257440.0902">32074 13228 739 0,'0'0'120'0,"0"0"-79"0,0 0-34 15,0 0-7-15,0 0 0 16,0 0-57-16,56-6 29 16,-20 23-50 15,7-3-77-31</inkml:trace>
  <inkml:trace contextRef="#ctx0" brushRef="#br0" timeOffset="258142.0508">32329 13244 703 0,'0'0'35'16,"0"0"-20"-16,0 0-15 15,0 0 4-15,0 0-8 16,0 0 4-16,17 157 0 15,4-93 48-15,1 0-9 16,0-6-8-16,5-4-14 0,-7-5-11 16,0-9 18-1,-7-8-24-15,-4-8 0 0,-7-8-12 16,0-6 4 0,4-6-34-16,-6-4-53 0,6 0-93 15</inkml:trace>
  <inkml:trace contextRef="#ctx0" brushRef="#br0" timeOffset="258233.8409">32685 13445 563 0,'0'0'106'0,"0"0"-76"15,0 0-2-15,0 0 12 16,0 0-11-16,0 0 34 16,-125 66-45-16,81-31 25 15,1 2-2-15,8 2-30 16,6-6 10-16,2-6-21 16,14-7 4-16,2-2 2 15,7 1-6-15,1 0-25 16,3 1-24-16,0-7-84 15,0-10-6-15,5-3-421 16</inkml:trace>
  <inkml:trace contextRef="#ctx0" brushRef="#br0" timeOffset="259790.1145">32570 13703 456 0,'0'0'44'0,"0"0"-18"16,0 0-4-16,0 0-17 0,0 0 41 16,0 0-10-16,-10-1-26 15,15 1 2-15,13 7 38 16,4 6-35-16,-2-5 11 16,7 1-26-16,4-9 0 15,6 0-6-15,6 0 10 16,-7-12-4-16,-5-1 0 15,-8 1 11-15,-10 1-15 16,-5 4 4-16,-8-5 0 16,0 2 49-16,0-2-45 15,-13-2 3-15,-2 7 7 16,-1 1-13-16,0 6 31 0,1 0-26 16,-3 0 9-16,-4 13 3 15,2 15-14-15,-3 5-4 16,6 4 0-16,10-5 9 15,7-7-16-15,0 0 7 16,5-5 0-16,16 0-3 16,4-4-53-16,8-5 5 15,10-11 3-15,4 0-25 16,4-6 43-16,-5-15 4 16,-3-2 26-16,4-4-8 15,-10-3 21-15,2 1 1 16,-6 0-5-16,-10 5-4 15,-10 6 43-15,-9 6-33 0,-4 6 4 16,0 3 23 0,-13 1-28-16,-9 2 8 0,-5 0-2 15,-7 15-6-15,-1 14 20 16,-3 10-13-16,5 5-1 16,8-4 6-16,9-2-21 15,12-6 4-15,4-8-9 47,0-8 0-47,6-5-19 0,15-2 19 0,-8-9-13 16,7 0-3-16,3-16 4 0,3-22 9 15,-2-12-5-15,3-7-8 0,-4-10 9 16,-3-2 7-16,4-2-9 16,-8-3-1-16,-3 7 8 15,-2 13-1-15,-4 14 3 16,-3 18 0-16,-2 9-9 0,-2 12 20 15,3 1-11-15,-1 0 0 16,-2 5 4-16,0 24-4 16,0 15 2-16,0 14 13 15,0 9 29-15,-2-6-31 16,-7 0 0-16,7-10 8 16,0-8-17-16,2-7-4 15,0-8 0-15,4-4 1 16,14-3-11-16,-3-2-40 15,-4-5-46-15,-9-8-2 16,-2-6-214-16</inkml:trace>
  <inkml:trace contextRef="#ctx0" brushRef="#br0" timeOffset="261730.4399">28193 14740 595 0,'0'0'7'0,"0"0"13"15,0 0-20-15,0 0 0 16,0 0 0-16,0 0 13 16,-13 117 9-16,22-58 13 15,0 10 15-15,-4 1-16 16,-3 2-6-16,-2-3 1 15,0-11-9-15,0-10 2 16,0-13-22-16,0-10 0 16,0-4 3-16,0-17-1 0,0 5-4 15,0-9-30-15,8 0-59 16,6-13-21-16,-3-37-361 16</inkml:trace>
  <inkml:trace contextRef="#ctx0" brushRef="#br0" timeOffset="263220.9123">28726 14872 436 0,'0'0'4'16,"0"0"4"-16,0 0 12 16,0 0 3-16,0 0-23 15,0 0 4-15,-45 7 0 16,45-7-4-16,0 0 0 16,-2 0 47-16,2 0-27 15,-2 0 71-15,0 2-41 16,-3 0-30-16,-1 2 0 15,2-3-17-15,0-1-1 16,4 0 3-16,-2 0-1 0,2 0 3 16,0 0-6-16,0 0 1 15,-4 0 25-15,-7 9-3 16,-11 3-10-16,-10 6-8 16,-7 4-2-16,-6 4-6 15,-10 10 2 1,-6 5 0-16,-3 4-2 0,2-1 2 15,10-9 0-15,16-7-2 16,18-14 5-16,12-6 1 16,6 0-4-16,4 4-2 15,23 4 0-15,11 2 2 16,5 0 0-16,3-6 1 0,1 2 3 16,-3-5-8-16,-2-1-1 15,-1-3 5-15,-1-5 6 16,-3 0-6-16,1 0 0 15,-1-3 0-15,-4-11 7 16,-2-5-8-16,-4-5 1 16,-8 0 0-16,2-2 0 15,-10 3 4-15,-5 3-4 16,-1 4 5-16,-5 4 3 16,0 1 17-16,0 3-9 15,-7 3-16-15,-10 1 26 16,-2 4-25-16,-5 0 0 15,2 0 2-15,0 22 0 16,5 5 5-16,11 5-8 16,6-1 1-16,0 4 1 0,16-3-2 15,15-7 0-15,5-6-6 16,6-11-16-16,1-8-24 16,-1 0-22-16,-3-16 10 15,-5-16 35-15,-7-4-22 16,-9 0-2-16,-10 6 43 15,-5 8 8-15,-3 12 21 16,0 1 47-16,0 9-43 16,0 0 14-16,0 0-20 15,0 0-14-15,0 27-9 16,0 27 4-16,0 21-2 16,0 19 24-16,0 0-16 15,0-4 6-15,0-10-15 16,0-17 8-16,0-13 9 0,-7-19-9 15,3-11 16-15,2-14-25 16,0-6 0-16,-1 0 29 16,1-6-28-16,2-43 1 15,0-30-2-15,9-37-63 16,24-18 32-16,7 5-7 16,-7 29 17-16,-8 34 15 15,-11 30 12-15,-8 22 3 16,-3 11-5-16,-1 3 0 15,0 0-8-15,4 12 0 16,6 16 4-16,3 11 29 0,1 5-10 16,2-9-8-16,-2-2-11 15,1-16 6-15,5-11-9 16,1-6 3-16,4-2 0 16,0-23-12-16,-8-7-2 15,-5 0 4-15,-7 12 6 16,-7 10 8-16,0 10 29 15,0 0-9-15,0 0-13 16,0 0 6-16,0 0-16 16,0 5-1-16,0 16 0 15,0 3 2-15,6-6-11 16,10-6 9-16,6-12-24 0,7 0 21 16,4-11-44-16,-2-12 3 15,-6-2 36-15,-11 9-3 16,-8 15 11-16,-6 1 5 15,0 0 2-15,0 0 39 16,0 0-36-16,0 0-6 16,2 0-4-16,5 8 3 15,9 6-13-15,3 0 10 16,8-8 0-16,4 2-10 16,5-8 5-16,-3 4 5 15,-1 3-3-15,-8 4 13 16,-6 7-11-16,-9-4 1 15,-5 4 0-15,-4 2 12 0,0 2-8 16,0-4 7 0,0-3-4-16,-6-5 6 0,4-3-26 15,2 1 9-15,-5-2-140 16,-2-6-109-16</inkml:trace>
  <inkml:trace contextRef="#ctx0" brushRef="#br0" timeOffset="264238.7182">30187 15236 440 0,'0'0'73'15,"0"0"-34"-15,0 0 6 16,0 0 2-16,0 0-33 16,0 0 1-16,27 0-11 15,-4 0 44-15,8 7-19 0,2-1-27 16,5 3 18 0,2-1-10-16,3-2-5 0,-1-2 26 15,-5-4-23-15,2 0 25 16,-8 4-33-16,-7-4 6 15,-8 0 2-15,-7 0-8 16,-5 0 0-16,-4 0 13 16,0 0-6-16,0 4 15 15,0-4-22-15,0 0-13 16,0 0-24-16,2-14-82 16,10-13-215-16</inkml:trace>
  <inkml:trace contextRef="#ctx0" brushRef="#br0" timeOffset="265664.4045">31172 15147 485 0,'0'0'70'15,"0"0"-15"-15,0 0-8 0,0 0 12 0,0 0-19 0,0 0-11 0,-37-24 25 16,18 24-9-16,2 0-2 16,-5 13-18-16,-5 16-19 0,-2 19 3 15,2 9-9-15,5 2 6 16,8-4-9-16,10-10 3 15,4-12 0-15,0-9-3 16,18-12-18-16,6-12-17 16,10-8-37-16,2-28 5 15,-1-16 65-15,-4-2-37 16,-4 4 5-16,-12 10 24 16,-3 14 13-16,-8 16 5 15,-4 6 31-15,0 4-3 16,0 0-13-16,0 0-20 15,7 4 0-15,2 22 3 16,5 10 7-16,3-4 10 16,1-7-20-16,5-6 5 0,0-5-10 15,4-5 5-15,0-9 0 16,4 0-2-16,-2 0 4 16,-2-13-7-1,-4-5 5-15,-6 3 0 0,-1 8-12 16,-3-3 12-16,-1 6-3 15,-2-4-1-15,-1 2-7 16,-2 6 9-16,-2-4-8 16,-3 4 10-16,0 0 0 15,-2 0 2-15,0 0 0 16,0 0 16-16,0-5-13 16,0 5 16-16,0 0-11 0,0 0-5 15,0 0 11-15,0 0-16 16,0 0 0-16,0 0-4 15,0 0 11-15,0 0-7 16,0 0 0-16,0 0 0 16,0 0 0-16,0 0 0 15,0 0 2-15,0 0-2 16,0-6 0-16,0 3 12 16,-7-5-12 15,-15 0 2-31,-7 2-10 0,-2 2 18 0,0 4-2 0,0 0 9 15,4 0-14-15,4 22 24 16,6 4-27-16,7 9 0 16,8 7-4-16,2-7 4 15,7-3 0-15,22-2-8 0,9-10 11 16,11-8-14-16,4-8 9 16,3-4-31-16,2 0 22 15,-5-22-24-15,-3 1 10 16,-11 2 19-16,-10 1 9 15,-13 6-7 1,-9 6 4-16,-7 2 0 0,0-4 19 16,-2 2-15-16,-21-3 5 15,-4 8 15-15,0 1-21 16,4 0 38-16,0 0-27 0,9 6-8 16,8-2 2-1,4-4-8-15,2 0-5 0,0 0 5 16,0 0-45-16,18 0 45 15,1 0-25-15,0 0 10 16,-1 6 1-16,-5 6 15 16,3 0-1-16,-3 6 0 15,2 2 8-15,1-2-11 16,-3-4 3-16,3-7-2 16,-1-7-5-16,3 0 7 15,3-30 0-15,8-23-3 16,4-15-21-16,7-18 23 15,2-11-44-15,-1-1-28 16,-8 8 26-16,-8 16-2 16,-12 28 49-16,-11 22 42 0,-2 16 68 15,0 8-30-15,0 0-70 16,-15 38-1-16,-8 26-5 16,-4 28-2-16,-4 14 54 15,6 1 8-15,8-14-41 16,10-12 4-16,7-18-27 15,0-13 3-15,9-12 2 16,11-16-5-16,2-12-4 16,-1-10 1-16,0 0-35 15,-5 0 18-15,-3 0 2 16,-5-4 18-16,-8 4-1 16,0 0 4-16,4 0-3 15,5 5 0-15,4 12 9 16,9 1-18-16,7-10-37 0,2-8-97 15,-2 0-184-15</inkml:trace>
  <inkml:trace contextRef="#ctx0" brushRef="#br0" timeOffset="270299.408">32367 15227 509 0,'0'0'25'16,"0"0"-5"-16,0 0-16 0,0 0 8 15,0 0 14 1,0 0-21-16,0 0 18 0,0-5 4 16,0 5-14-16,0 0 48 15,0 0-37-15,0 0 20 16,-19 0-6-16,-12 12-30 15,-9 12-8-15,-6 5 0 16,-1 4 6-16,3-3-7 16,7-1 10-16,6-8-6 15,5-3 24-15,6-6-2 16,6-1-9-16,7-4-16 16,5-5 7-16,2-2-12 15,0 0 5-15,0 0-11 16,0 0 9-16,0 0-9 15,0 0 8-15,0 0 3 16,0 0 0-16,0 0-8 0,0 0 8 16,0 0 0-16,0 0 5 15,0 0-1-15,0 0-3 16,0 0-1-16,0 0-1 16,0 0-11-16,0 0 12 15,0 0-14-15,0 0-10 16,0 4-16-16,0 0-2 15,0 6-33-15,0-1-8 16,9-3-48-16,-2-5-348 16</inkml:trace>
  <inkml:trace contextRef="#ctx0" brushRef="#br0" timeOffset="270687.3822">32097 15494 538 0,'0'0'50'15,"0"0"43"-15,0 0-71 0,0 0 11 16,0 0-33-16,0 0 11 15,-2 0-22-15,20 22 21 16,13 10-10-16,9 13 26 16,2-1-9-16,5-2 8 15,-5-3-15-15,-1-3-1 16,-6-9 13-16,-8-4-21 16,-7-8 8-16,-11-5-5 15,-2-6 4-15,-7-4-4 16,0 0-4-16,0 0 1 15,0 0 17-15,0 0-18 0,-5-22-38 16,-6-18-103 0,-2-13-329-16</inkml:trace>
  <inkml:trace contextRef="#ctx0" brushRef="#br0" timeOffset="271452.5193">32180 14945 342 0,'0'0'110'16,"0"0"-67"-1,0 0-20-15,0 0 12 16,0 0 14-16,0 0-12 0,-9-16-9 15,9 16 4-15,0 0-27 16,0 0 28-16,-2 0-23 16,2 0-9-16,0 0 29 15,-3 0-28-15,-4 22 9 16,-8 35 8-16,-5 22-18 0,-5 16 33 16,6-5-16-16,3-6-15 15,7-11 17-15,2-8-17 16,5-7 5-16,-1-5-4 15,1-7 3-15,0-16-6 16,2-2-1-16,-2-14 0 16,2-6-7-16,0-4 11 15,-3-4-4-15,3 0 0 16,0 0 5-16,0 0-5 16,0 0 0-16,0 0 0 15,0 0 6-15,0 0-6 16,0 0 0-16,0 0-5 15,0 0 3-15,0 0-5 16,0 0-48-16,0 0-24 16,0 0 19-16,0-4-107 0,5-11 16 15</inkml:trace>
  <inkml:trace contextRef="#ctx0" brushRef="#br0" timeOffset="276824.1254">19813 14727 426 0,'0'0'15'0,"0"0"-15"15,0 0-12-15,0 0 12 16,0 0 0-16,0 0 10 16,39 0 4-16,-30 0-14 15,-1 0 23-15,1 0-10 16,-2 0-9-16,2 0 15 16,0 0 1-16,5 0-11 15,3 0 6-15,5 0-6 16,12 0 20-16,8-6-9 15,16-3-16-15,8-1-1 16,8-1-3-16,-3-1 0 16,1-3-5-16,-5 1 17 0,-9 0-12 15,-5 2 0-15,-4 4 0 16,3 2 25-16,-2-4-6 16,6 1-3-1,5 2-16-15,1 2 8 16,2-4 0-16,3 3-8 15,3 0 3-15,-3 0 11 0,4-3-14 16,0 5 0-16,1-5 0 16,1 3 4-16,-2 2-4 15,-1 0 0-15,-4 4 0 16,3-8 1 46,0-1-1-62,7 3 0 0,-1-5-1 0,2 1 6 0,-4 2-11 0,-6 2 6 16,-7 1 0-16,-2 5-3 0,-2 0 3 16,2 0 0-16,0 0-4 0,4 0 14 15,3 9-15-15,1 1 5 16,-1-5 0-16,2 4-8 0,-1-2 13 0,6-4-5 16,3-3 0-16,8 1 7 15,4-1-10-15,5 0 3 16,1 0 0-16,-1-1 2 15,-4-6-2-15,-5-2 0 0,-7 5-2 16,-3 4 5-16,-4 0-3 16,-7 0 0-16,-2 0 3 15,1 0-10-15,-1 0 7 16,7 0 0-16,11 0 0 16,2 0 1-16,9 0 0 15,0 0-1-15,-4 0 0 16,-4 0-3-16,-10 4 3 15,-5 5 0-15,-6-5-2 16,-2 0 10-16,1 2-11 16,-1-1 3-16,2-1 0 15,0-4 0-15,-1 0 0 16,5 0 0-16,-5 0 0 0,1 0 5 16,5 4-13-16,0-2 8 15,-3 6 0-15,1 0 4 16,-11-1-4-16,0 4 0 15,-3-10-11-15,-2 4 24 16,0-3-14-16,-3-2 1 16,-1 0 0-16,-5 0-4 15,-5 0 4-15,-6 0 0 16,-8 0-3-16,-3 0 7 16,-5 0-3-16,-4 0-1 15,-2 0 0-15,-3 0-9 16,-2 0 17-16,2 0-8 15,-2 0 3-15,0 0 5 16,0 0-5-16,0 0-3 16,0 0 0-16,0 0-6 0,0 14 8 15,7 16-2-15,4 24 0 16,5 28 7-16,1 29 20 16,3 17-13-16,5 16-10 15,0-1 12-15,2-3-13 16,-2-8 1-16,0-8 1 15,-2-9 4-15,-6-5-11 16,-3-11 2-16,-1 2 0 16,-1-2-3-16,-4-5 4 15,-1 5-1-15,-5-5 0 16,-2-2 7-16,0-9-12 16,0-8 5-16,-7-8 0 0,-1-9-2 15,3-10 6 1,3-4-4-16,2-8 0 0,0-4 2 15,0-10-7 1,0-8 5-16,2-6-2 0,5-2-1 16,-3-2-1-16,-4-4 0 15,0 5 2-15,0-5 2 16,0 0-7-16,2 0 7 16,-2 0 0-16,0 0 5 15,0 0-5-15,-6 0-2 16,-10 0-5-16,-4-5-3 15,-2-5 10-15,-3 6-2 0,-2 0 2 16,-4-2 0-16,-4 2 0 16,-5 0 4-16,-7 0-12 15,-6 4 22-15,-3 0-28 16,-11 0 16-16,-9 0-2 16,-13 8 0-16,-13 2-2 15,-8 2 2-15,1-1 10 16,-3 1-3-16,4 1 13 15,-2 1-5-15,4 0-14 16,3-1 14-16,5-4-8 16,6 4-2-16,-1-3-3 15,1-2 3-15,-1-2-1 16,1-2-4-16,1 0 1 16,2 0-7-16,0 0 8 0,-3-2-2 15,-3-2 0-15,-1 0 13 16,-2 0-17-16,2 0 4 15,5 0-4-15,2-2 3 16,-1-6 1-16,3-2 3 16,1 1-3-16,-3-3 2 15,2 7-10-15,-7-4 12 16,3 0-5-16,2 0 1 16,-5 3 0-1,7-6 0-15,-2 8 1 16,-2 0 6-16,1 4-6 0,-5 0-1 15,1 0 0-15,3 4-4 16,6 5 7-16,12 0-6 16,6 4-1-16,5-8 4 15,4 4 2-15,0-9-2 0,0 0-2 16,2 0 0-16,1 0 4 16,-1 0 2-16,2-9-4 15,0 8 6-15,2 1-9 16,-4 0 9-16,-2 0-6 15,-5 0 1-15,-1 10-1 16,-5-2 0-16,-1-2-6 16,1 1 16-16,3-2-16 15,1-1 6-15,5-2 0 0,4 6-5 16,9-4 17 0,9 0-12-16,9 2 0 0,10-2 3 15,-2 0-6-15,5-1 3 16,3 2 0-16,-5-4-5 15,1 8 9-15,-6-5-4 16,-6 0 0-16,-8 6-6 16,-8-1 6-16,-4 4 0 15,0 1-2-15,7-2-4 16,8-1 12-16,10-4-6 16,6-7 0-16,7 0 3 15,4 0-11-15,7 0 8 16,0 0 0-16,0 0-3 15,0 0 6-15,0 0-3 0,0 0 0 16,0 0 0-16,0 0-2 16,0 0 2-16,0 0 0 15,-2 0 4-15,-2-22-3 16,2-13-2-16,-6-22-7 16,4-7-9-16,-1-7 13 15,-1 3 1-15,-1 3 3 16,-4 2-3-16,0-5 9 15,0-3-15-15,-3-8 4 16,3-4-2-16,3-1 0 16,0 4-7-16,2-4 8 15,2 3-3-15,-3 1 3 16,3 3 2-16,-6 2 0 0,-1 2 4 16,-5 3-6-16,-3 7 6 15,1 2 0-15,3 11-2 16,1 8 4-16,3 8 5 15,4 3-7-15,1 3 0 16,3-3-16-16,3-4 25 16,0-3-12-16,0-4 3 15,0-2 0-15,0 2 4 16,0 2-4-16,-2 0 0 16,2-1 4-16,-3 1-4 15,3 0 0-15,0 0-7 16,0 4 9-16,0 1-2 0,0 4 0 15,0 3 6 1,0 6-6-16,5 0 0 0,0 4 0 16,-5 8 6-1,2 4-2-15,-2 3 15 0,0 3-6 16,0 0-11-16,0 0 6 16,0 0-6-16,0 0-2 15,0 0 4-15,0 0-4 16,0 0-1-16,0 0-9 15,0 0-14-15,2-3-3 16,5 3 7-16,4 0-21 16,5 0 3-16,-8 0-148 15,-6 18-64-15</inkml:trace>
  <inkml:trace contextRef="#ctx0" brushRef="#br0" timeOffset="277733.6955">22093 17355 439 0,'0'0'41'0,"0"0"-14"15,0 0-26-15,0 0 23 16,0 0-22-16,0 0 24 15,-65-84-6-15,38 75 66 16,-4 3-50-16,2 4-13 16,5 2-8-16,2 0 28 15,4 0-33-15,5 21 1 16,4 29 2-16,4 23 0 16,5 24 3-16,0 10 28 15,0-1-29-15,20-12 4 16,3-8-18-16,-1-19 7 0,-7-18 7 15,-4-14-13-15,-3-7 22 16,-6-10-19-16,-2-5-4 16,0-5 4-16,0 1-5 15,0-2-5-15,-5-4-50 16,-17-3-132-16,-12-10-262 16</inkml:trace>
  <inkml:trace contextRef="#ctx0" brushRef="#br0" timeOffset="278505.3776">21893 17714 706 0,'0'0'38'0,"0"0"-36"0,0 0 1 0,147-58-3 0,-107 58 9 0,-5 0 2 0,-6 0-1 0,-4 0-2 0,-2 12 18 0,0 6-11 0,2 6-6 0,0 2-9 16,-1-4-32-16,-11-12-67 16,-13-10-224-16</inkml:trace>
  <inkml:trace contextRef="#ctx0" brushRef="#br0" timeOffset="278647.4194">22160 17612 760 0,'0'0'45'0,"0"0"-5"16,0 0-40-16,0 0-5 16,0 0 2-16,0 0-24 15,134-73-44-15,-107 64-81 16,-10 1-330-16</inkml:trace>
  <inkml:trace contextRef="#ctx0" brushRef="#br0" timeOffset="278754.4727">22362 17477 658 0,'0'0'88'0,"0"0"-78"0,0 0-6 0,0 0 7 15,0 0 51-15,117 89-31 16,-82-53-2-16,1-1 19 16,-5-2-32-16,-7-3-4 15,-1-7-12-15,-8-6 11 16,-1 1-24-16,-5 0 13 15,-9 4-81-15,0-3-38 16,0-16-241-16</inkml:trace>
  <inkml:trace contextRef="#ctx0" brushRef="#br0" timeOffset="278883.4404">22782 17455 723 0,'0'0'16'0,"0"0"-2"15,-121 76-9 1,70-23 45-16,-1 9 5 0,6-4-13 16,10-4-20-16,14-18-6 15,11-10-13-15,11-12-3 16,0-1-29-16,17-13-79 15,10-9-28-15,0-31-211 0</inkml:trace>
  <inkml:trace contextRef="#ctx0" brushRef="#br0" timeOffset="279579.9111">22688 17768 665 0,'0'0'60'16,"0"0"-49"-16,0 0-11 15,0 0 10-15,0 0 8 16,142-60-6-16,-103 31-7 16,-6 2 1-16,-7 4-6 15,-8 4 0-15,-4 2 0 16,-9 8 2-16,-5-3-2 16,0 2 0-16,0 0 4 0,-3 1 4 15,-15 5 0-15,-4 4 13 16,0 0 42-16,2 0-49 15,1 19 9-15,9 7-4 16,3 2-6-16,7 6-9 16,0-1-4-16,17-8-5 15,17-6-6-15,11-16-11 16,6-3-40-16,0-16 0 16,5-24-17-16,-7-6 41 15,-9 6-14-15,-9 10 52 16,-13 15 3-1,-11 12 4-15,-7 3 12 0,0 0 53 16,0 0-20-16,-16 7 33 0,-11 22-70 16,-8 11 5-16,3-2 29 15,8-2-37-15,9-8 8 16,10-12-20-16,5-6 5 16,0-6-8-16,0-4 3 15,0 0-10-15,13-8 10 16,5-36-1-16,2-24 1 15,-2-25 0-15,-7-1 1 16,-11 8-11-16,0 20 10 94,0 22 0-79,-11 20 3-15,2 12 1 0,5 12 3 0,4 0-7 0,0 7 6 16,0 40-18-16,20 15 11 0,6 22 1 0,6 0 1 0,-1-11 5 16,4-11-8-16,-1-12 2 0,-1-14-9 0,0-15-34 0,-12-16-115 0,-13-5-132 0</inkml:trace>
  <inkml:trace contextRef="#ctx0" brushRef="#br0" timeOffset="280890.8781">24212 17245 309 0,'0'0'115'0,"0"0"-77"0,0 0-14 15,0 0-8-15,0 0 0 16,0 0 22-16,0-36-17 15,0 36 13-15,0 0 20 16,0 0-38-16,0 0 3 16,0 0-2-16,0 0-7 15,0 0 23-15,0 0-7 16,0 14 16-16,-23 30 24 16,-10 28-66-16,-9 22 11 15,-12 16-8-15,-4 7 0 16,-2-4-3-16,-7-7 0 15,9-17 0-15,5-12 5 0,10-18 0 16,14-15-4 0,12-23 7-16,5-7-1 0,10-10-14 15,0-4 7-15,0 5 0 16,2-5-2-16,0 0-17 16,0 0-15-16,-2 0-2 15,-5 0-28-15,-1-5 25 16,-6-9-202-16</inkml:trace>
  <inkml:trace contextRef="#ctx0" brushRef="#br0" timeOffset="281788.5264">24702 17449 415 0,'0'0'73'16,"0"0"-21"-16,0 0 1 15,0 0-10-15,0 0 5 16,0 0-7-16,-125 46-21 15,83 7 18-15,7 5 34 16,8-8-36-16,11-6 3 16,14-14-24-16,2-10-11 15,8-8-8-15,17-7 2 16,6-5 1-16,-2 0 1 16,5-23-12-16,-5-17 6 0,-3-4-2 15,-7 0-14 1,-8 15 20-1,-7 14 2-15,-2 9 0 0,-2 6 0 0,6 0-3 16,6 0-3-16,5 10-22 16,10 16 28-16,2 18 1 15,0 6 5-15,-2 8-4 16,-8 5-2-16,-11-1 2 16,-8 0-11-16,0 6 9 15,-12 2 0-15,-21-6-1 16,-2-2 6-16,-5-9-5 15,0-22 1-15,7-8 5 0,4-13 10 16,10-10-9-16,9 0-7 16,7-14 18-16,3-31-18 15,9-13-15-15,22-5-13 16,7 0 0-16,2 15 21 16,3 8-48-16,-1 0 24 15,3 3-10-15,-6-7 0 16,3 3 20-16,-6-8-34 15,-7 9 55-15,-7 8-5 16,-11 10 11-16,-3 10 26 16,-6 8 33-16,0 4-36 15,-2 0 11-15,0 0-19 16,4 0-18-16,5 16 13 16,1 8 11-16,3 10 18 15,-3-2-21-15,4 0-23 0,1-6 2 16,-1-4-3-16,-3-8-28 15,-7-10-66-15,-4-4-197 16</inkml:trace>
  <inkml:trace contextRef="#ctx0" brushRef="#br0" timeOffset="282048.0325">24972 17513 791 0,'0'0'125'0,"0"0"-115"16,0 0-5-16,0 0-5 15,0 0-28-15,0 0 7 16,44-27-39-16,-19 27-17 16,-5 0-88-16</inkml:trace>
  <inkml:trace contextRef="#ctx0" brushRef="#br0" timeOffset="282300.3856">25197 17495 629 0,'0'0'29'16,"0"0"-21"-16,64 134 47 0,-35-67-18 15,-4-5-24-15,0-8-4 16,-3-10 20-16,-7-17-8 15,-6-18-5-15,-5-4-6 16,-4-5-6-16,3 0 10 16,4-14 32-16,1-27-25 15,3-13 5-15,1-8-26 16,-3 15 0-16,-3 10 8 16,0 5-5-16,2 6-6 15,1 4 0-15,-1 3 3 0,2 6-9 16,-2 5-23-16,3 3-54 15,1 5 3-15,-3 0-92 16,-7 0-376-16</inkml:trace>
  <inkml:trace contextRef="#ctx0" brushRef="#br0" timeOffset="283235.1786">25618 17867 479 0,'0'0'46'0,"0"0"58"0,0 0-59 15,0 0-12-15,0 0-8 16,0 0-21-16,-2-3 9 15,2 3-10-15,11 0-3 16,11 0 23-16,7 0-21 16,0 0-1-16,2 0 6 15,-2-3 0-15,-7-2-5 16,3-3-1-16,-3-2 4 16,-1-8 29-16,0 4-34 15,-3-8 0-15,-2 0 5 0,-2 0 1 16,-6 0-12-16,-4 0 4 15,-4 0 2-15,0 4-2 16,0 4 3-16,-15 1-1 16,-7 4 2-16,-5 5 5 15,-4 4 4-15,0 0 4 16,-1 0-14-16,3 13 15 16,5 4-13-16,9 5 12 15,8 6-5-15,7 7-5 16,0 2 0-16,7-3-5 15,13-2 5-15,2-10-7 16,4-4 2-16,1-5 0 16,2-8-1-16,-2 0 6 15,2-1-20-15,-2-4 15 16,-1 0-40-16,-1 0-20 16,-1-14-31-16,-1-17-115 15</inkml:trace>
  <inkml:trace contextRef="#ctx0" brushRef="#br0" timeOffset="283541.3592">26113 17584 688 0,'0'0'96'15,"0"0"-74"-15,0 0-15 16,0 0-2-16,0 0-1 16,0 0 58-16,13 95-31 15,-11-78-27-15,0-9 5 16,1-8-9-16,-1 0 0 0,0 0 0 15,5 0 0-15,6-18 0 16,7-16-1-16,3-2 7 16,-6 13-10-16,-5 14 4 15,-4 9 0-15,3 0 0 16,7 14 0-16,9 17 0 16,2 19 16-16,2 1-15 15,-7-1 12-15,-3-10-13 16,-5-13-10-16,-6-18-7 15,-5-4-77-15,-5-5-15 16,0 0-115-16</inkml:trace>
  <inkml:trace contextRef="#ctx0" brushRef="#br0" timeOffset="284269.5447">26942 17008 534 0,'0'0'132'0,"0"0"-86"16,0 0-34-16,0 0 10 16,-36 103-19-16,11-17 1 15,-6 23 57-15,2 12 2 16,2 6-19-16,3-2-16 0,4-6-10 15,2-11 8-15,7-5-26 16,1-19 2-16,4-14 5 16,4-24-4-1,0-19-3-15,2-18 0 0,0-9 1 16,0 0-10-16,0 0 3 16,0 0-24-16,0 0 10 15,0 0-40-15,0 0-24 16,0 0-26-16,0 0-173 15</inkml:trace>
  <inkml:trace contextRef="#ctx0" brushRef="#br0" timeOffset="285289.8236">27255 17696 538 0,'0'0'97'16,"0"0"-14"-16,0 0-56 15,0 0-15-15,0 0-8 16,0 0-4-16,-6 72 0 16,25 7 56-16,4 7-13 15,2-2 15-15,-3 3-55 16,-7-18 1-16,-3-6 9 16,-8-13-12-16,-4-24 31 15,0-12-28-15,0-10 0 0,0-4 23 16,0 0-23-16,0 0 8 15,0-37-3-15,-14-25-9 16,2-21-6-16,-2-16-3 16,9-3 9-16,5 7-8 15,0 19 8-15,0 14-12 16,12 18 8-16,7 3-10 16,6 14-18-16,2 5-1 15,0 8-11-15,0 14 36 16,-3 0-28-16,0 6 30 0,-1 20 6 15,-3 5 5-15,-7 4 1 16,-4 1-5-16,-9 4-1 16,0 0 59-16,-27-3-36 15,-15-7 16-15,-12-10-1 16,-1-4-22-16,2-11 10 16,7-1-26-16,15-4 1 15,12 0-10-15,11 0 9 16,8-9-31-16,0-18-73 15,33-5-52-15,13-2 59 16,10 6 21-16,0 6 3 16,-4 8 69-16,-9 2-7 15,-7 8 11-15,-14 4 14 0,-4 0 9 16,-7 0 51 0,-2 0 38-16,2 13-50 0,1 8 0 15,-4 8-3-15,5 0-18 16,1-2-13-16,-5-14-25 15,-1-7-1-15,-3-6-2 16,-2 0 0-16,-3 0 16 16,0-10 13-16,0-38-2 15,4-19-23-15,3 0 5 16,-1 17-13-16,-2 24 4 16,-2 18 0-16,1 8-3 15,6 0 3-15,6 0-11 16,12 0-5-16,9 0-30 15,7 0-15-15,-8 0-60 0,-6 0-160 16</inkml:trace>
  <inkml:trace contextRef="#ctx0" brushRef="#br0" timeOffset="285618.721">27908 17754 779 0,'0'0'71'0,"0"0"-71"16,0 0-25-16,0 0-16 16,0 0 41-16,0 0 0 0,114-62 4 15,-105 56-5-15,-5 6 2 16,-4 0 12 0,0 0 43-16,0-5-15 15,-4 5-9-15,-16 0-32 0,-7 0 11 16,1 0-11-16,3 0 20 15,8 5 5-15,3 13-13 16,10 9-9-16,2 9-3 16,0-1 0-16,22-7-8 15,14-6 5-15,4-22-90 16,1 0-55-16,-8-22-140 16</inkml:trace>
  <inkml:trace contextRef="#ctx0" brushRef="#br0" timeOffset="286475.1693">28438 17731 747 0,'0'0'90'0,"0"0"-50"0,0 0-38 15,0 0 31-15,0 0-23 16,0 0-1-16,16-13-9 16,11 5-5 15,17-2 3-31,6-9-86 0,-6-6-75 16</inkml:trace>
  <inkml:trace contextRef="#ctx0" brushRef="#br0" timeOffset="286624.1707">28868 17558 554 0,'0'0'20'0,"0"0"-8"0,-158 40 26 16,108-4 50-16,4 4-37 0,11 4-2 0,12 0 32 15,13-4-48-15,10-8-16 16,0-5-15-16,10-18 10 16,22-9-19-16,5 0 7 0,6-32-3 15,-3-22-4-15,-5-20-7 16,-8-6 14-16,-15 4 0 16,-12 3 1-16,0 19-11 15,-5 14 9-15,-8 18 1 16,4 13 16-16,5 8-1 15,4 1-5-15,0 0-10 16,0 28 2-16,0 22-9 16,11 21 14-16,4 9 2 15,3-4 13-15,2 0-14 16,2-10-5-16,5-12-3 0,-2-22-74 16,-3-28-81-1,-7-4-525-15</inkml:trace>
  <inkml:trace contextRef="#ctx0" brushRef="#br0" timeOffset="286734.1687">28951 17829 754 0,'0'0'19'0,"0"0"16"15,0 0-10-15,0 0-22 16,0 0 5-16,0 0-8 16,27-2 0-16,15 2 10 0,9 0-7 15,3 0-1-15,-5-10-1 16,-4-13 13-16,-12-3-24 16,-14 2 10-16,-11-2 0 15,-8 8 8-15,-12-1 1 16,-26 8 11-16,-6 1-12 15,6 10-2-15,2 0 22 16,9 0-10-16,17 10-9 16,5 16 3-16,5 9-5 15,2 7-13-15,23-7 6 16,4-13 0-16,4-5 1 16,5-16-1-16,0-1-10 0,-5 0 9 15,-2-21-6 1,-4-4 7-16,-6 7-2 0,-9 10 6 15,0 8-13-15,-1 0 9 16,5 18-5-16,8 18 0 16,3 4 5-16,4 1-6 15,4-5 4-15,4-15-6 16,5-12 5-16,0-9-108 16,-3-30-55-16</inkml:trace>
  <inkml:trace contextRef="#ctx0" brushRef="#br0" timeOffset="288870.2915">29684 17365 462 0,'0'0'19'0,"0"0"-19"16,0 0-3-16,0 0 3 16,0 0-2-16,0 0 7 15,0 0 42-15,-27-103-9 16,19 95 0-16,0 8 22 16,4-5-50-16,4 5 13 15,-2 0-23-15,2 0-5 16,-2 0-2-16,-1 0-1 0,1 0 8 15,-2 0 4 1,0-4 0-16,-3 0 25 0,2 0-17 16,1 2 0-16,1 2 2 15,-1 0-5-15,2 0 1 16,-4 0 7-16,-1 0-8 16,-5 0 23-16,-1 27-32 15,-3 22 0-15,-1 19 50 16,3 12-12-16,5 13-2 15,5 1 3-15,4-4-38 16,0-9 27-16,15-15-28 16,12-16 0-16,2-18-7 15,0-10 9-15,-4-10-4 16,0-2 1-16,-6-10-48 0,1 0-18 16,-1-41-54-16,-9-9-20 15</inkml:trace>
  <inkml:trace contextRef="#ctx0" brushRef="#br0" timeOffset="289384.6617">29356 17780 602 0,'0'0'193'0,"0"0"-162"16,0 0-27-16,0 0-4 15,0 0-10-15,0 0 10 0,16-12 6 16,13 12 1-16,3-1 31 16,1-4-27-16,5 1 9 15,4 0-15-15,3-2 3 16,1-6 1-16,-3 2-9 16,-8-2-14-16,-6-2 14 15,-9 6-22-15,-8-3 4 16,-8 4 9-16,-4 1 9 15,0-2 9-15,0 4-9 16,-13 0 0-16,-7 4 13 16,-5 0 3-16,4 16 0 15,2 16-5-15,7 8-10 16,10 4 22-16,2-8-23 16,2-9 6-16,27-10-9 15,12-14 3-15,8-3-1 0,6-37-4 16,1-17-22-1,-7-4 20-15,-8 10-7 0,-17 15 8 16,-11 26 5-16,-9 7-2 16,1 0-2-16,1 22 10 15,8 18 12-15,1 12 31 16,6 6-42-16,1-4 5 16,3-9-7-16,4-13-4 15,4-18-26-15,-4-14-90 16,-9-10-93-16</inkml:trace>
  <inkml:trace contextRef="#ctx0" brushRef="#br0" timeOffset="289880.3368">30239 17656 666 0,'0'0'99'0,"0"0"-99"15,0 0 0-15,0 0 8 16,0 0-6-16,0 0 28 16,-2 70 85-16,8-34-85 15,1-4 0-15,-1-6-30 0,0-16 0 16,-2-6-1 0,-2-4-7-16,7-4 6 0,5-28-10 15,3-16 12-15,3-10 0 16,-3 12-5-16,-3 12 5 15,-5 24-6-15,-7 10 6 16,0 0-6-16,8 10 3 16,-1 28 6-16,6 8 27 15,3 2-25-15,-5-8 0 16,5-12-4-16,2-10 3 16,-2-14-7-16,6-4 3 15,-1-14-3-15,4-26-2 16,-3-4 5-16,-6 4 0 15,-5 14-4-15,-6 16 9 0,-5 6-6 16,-2 4 1-16,3 0 0 16,1 14 8-16,4 16-1 15,6 6 16-15,2 1-17 16,4-8 1-16,1-4-14 16,2-14 3-16,0-11-61 15,-6-11-67-15,-10-32-69 16</inkml:trace>
  <inkml:trace contextRef="#ctx0" brushRef="#br0" timeOffset="290126.6805">30540 17423 842 0,'0'0'41'0,"0"0"-8"16,0 0-33-16,0 0-50 15,0 0-5-15,0 0-9 16,129-36-141-16</inkml:trace>
  <inkml:trace contextRef="#ctx0" brushRef="#br0" timeOffset="290487.7205">30908 17481 467 0,'0'0'260'0,"0"0"-196"16,0 0-37-16,0 0 9 0,2 139 13 15,2-95-36-15,0-16-5 16,1-10-12-16,-3-14 6 16,0-4-4-16,0 0-1 15,3-6 3-15,4-28 1 16,4-10-1-16,1 7-1 16,-5 16 1-16,-5 15 1 15,-4 6 3-15,4 0-4 16,5 32 0-16,7 12-1 15,7 10 2-15,10-2-1 16,5-16 0-16,9-18-3 16,8-18-1-16,1-4 1 0,2-32-40 15,-11-12 19-15,-9-2 3 16,-17 6 7-16,-9 8 8 16,-12 14 12-16,0 8-4 15,-14 14 37-15,-10 0-13 16,-5 0 15-16,5 10 1 15,3 16-38-15,10 6 16 16,11 2-17-16,0 2-1 16,9 1-2-16,22-6 8 15,12-5-13-15,8-4 5 16,5-7-24-16,2-12-36 16,0-3-91-16,-8-3-108 15</inkml:trace>
  <inkml:trace contextRef="#ctx0" brushRef="#br0" timeOffset="290856.5822">31903 17562 666 0,'0'0'99'16,"0"0"-37"-16,0 0-23 15,0 0-32-15,-129 98 47 16,109-48-28-16,13-2-13 15,7-8 1-15,0-14-14 16,15-16 0-16,15-10-7 16,5-22 8-16,4-40-12 15,-6-20 11-15,-4-14 0 16,-14-3-12-16,-11 5 11 16,-4 19-16-16,-13 12 15 15,-16 23 2-15,-2 22 35 0,4 14 2 16,5 4-18-16,7 30 4 15,8 36-23-15,7 20 0 16,0 16 22-16,27-3-11 16,17-9 6-16,16-19-17 15,14-21-10-15,4-21 9 16,-3-23-58-16,-17-6-138 16,-22-35-382-16</inkml:trace>
  <inkml:trace contextRef="#ctx0" brushRef="#br0" timeOffset="311565.5782">30466 9479 258 0,'0'0'61'16,"0"0"-57"-16,0 0 10 15,0 0-14-15,0 0 9 16,0 0 3-16,0 0 13 16,0 0-4-16,0 0 29 15,0 0-29-15,0 0 32 0,0 0-50 16,-4 0 11-16,1 0-5 15,1-3-1-15,0 3 2 16,2 0-5-16,0 0 0 16,0 0-5-16,0 0 0 15,0 0 5-15,0 0-5 16,0 0 1-16,0 0 5 16,0 0 18-16,0 0 0 15,0 0 11-15,0 0-22 16,0 0-2-16,0 0-9 15,0 0-2-15,0-1 0 16,0 1 3-16,0-3 0 16,0 3-3-16,0-1 0 0,0-2 7 15,0 3-9 1,0-5 13-16,0-4-7 0,13-5-1 16,5-5-1-16,3 1 0 15,-4 2-1-15,-3-1 0 16,-1 3 6-16,3 1-7 15,-3-2 0-15,2-1-7 16,-1 0 2-16,-3 0 5 16,-2 0 7-16,-2 1 1 15,1-6-9-15,3-3 3 16,3-6-2-16,1-2 14 16,1 2-10-16,-1 0-3 0,1 4 4 15,-5 2 2 1,3-2 0-16,-3 1-7 15,0 1-1-15,-2 2-4 16,2-1 8-16,2-8-3 16,1-1 0-16,-1 2 5 0,-1 2-7 15,-4 4 3-15,1 0-1 16,3-4 0-16,1-6 7 47,1-1-7-47,1 2 0 0,-5 4 5 0,2 5-10 0,-3-2 5 0,2-2 0 15,0-4-3-15,2-4 3 16,3-1 0-16,-1 2 0 16,2 2 6-16,-2 3-7 15,-4 5 1-15,2 0 0 0,-2 3-2 16,1 0 7-16,-1-2-5 16,-3 7 0-1,2-6 2-15,-4 3 6 16,3-6-8-16,5-2 0 0,3-7 0 15,4 2 12 1,-2 1-12-16,-1 2 0 0,-5 3 0 16,-1 4-1-16,-3 0 1 15,-3 4 0-15,-2-2-1 16,0 4 11-16,-2 5-3 16,0-3 0-16,-2-3 2 15,4-8-9-15,3-4 0 16,3-6 0-16,4-2-1 0,-3 2 1 15,1 5 0-15,-6 8-5 16,-1 6 12-16,-3 7-7 16,-2 2 1-16,0 3 32 15,0-2-10-15,0 3-22 16,0 2 22-16,0 1-23 16,0-2 1-16,0 2-4 15,0 1 3-15,0 0 0 16,0 0-4-16,0 0 13 15,0 0-18-15,0 0-1 16,0 0-55-16,0 0 3 16,-15 22-58-16,-16 7-175 15</inkml:trace>
  <inkml:trace contextRef="#ctx0" brushRef="#br0" timeOffset="313618.2162">30562 9458 396 0,'0'0'50'0,"0"0"-38"15,0 0 29-15,0 0-4 16,0 0-21-16,0 0 2 16,-5 0-13-16,5 0 10 15,0 0-15-15,0 0 12 16,0 0 14-16,0 0-19 16,0 0 43-16,0 0-5 15,0 0-42-15,0-1 27 16,0-12-4-16,12-10-23 0,12-13 35 15,7-12-32 1,5 1 4-16,-4 1 0 0,-1-2-4 16,-2 3 2-16,-3 0-8 15,-2-4 0-15,1 5 14 16,0 0-14-16,0 1 4 16,-6 8-12-16,1 5 20 15,-2 4-12-15,-2 0 0 16,4-2 0-16,4-6 0 15,5-2 7-15,-4 1-7 16,1 2 0-16,-1-4 0 16,-2 5-1-16,-2 1 1 15,-5-2 0-15,-1 1 10 16,1-4-10-16,-3-2 0 0,1-3 0 16,-3 7 2-16,0 5 5 15,1 3-7-15,-2 1 0 16,3 0-9-16,1 0 10 15,-3 1-1-15,1 4 0 16,-1-3 0-16,-3 4 0 16,2-6 0-16,-1 2 3 15,-1-1-7-15,-1 2 6 16,2 0-2-16,-4 6 0 16,-1 0 0-16,0 1 0 15,0 6 0-15,3-4 6 0,-2-1-23 16,2 3 26-16,-1-4-10 15,-1 1 1 1,-1 0 0-16,3-2 3 16,0 0-3-16,-3 2 0 0,-2-1-3 15,0 4 4 1,1 1-1-16,-3 4 0 0,0 0 5 16,0 1-8-16,0 0 3 15,2-1 0-15,-2 0-2 16,0-4 2-16,2-4 0 15,-2-2 0-15,2-4 7 16,3 4-12-16,-3 2 5 16,1 2-4-16,-1 2 4 15,-2 0 0-15,2-2 1 0,-2 2-1 16,2 0 6-16,-2-2-10 16,0 1 4-16,0 4 0 15,0-3-2-15,0 3 2 16,0 2 0-16,0 2-1 15,0 1 6-15,0 2-6 16,0 0 1-16,0 0 0 16,0 0 0-16,0 0 0 15,0 0 0-15,0 0 0 16,0 0 9-16,0 0-16 16,0 0 7-16,0 0 0 15,0 0-2-15,0 0 2 0,0 0 0 16,0 0 0-16,0 0 3 15,-4 2-8-15,-8 9 5 16,-5 0 0-16,-6 10-7 16,-10 7 7-16,-9 15 0 15,-14 11-3-15,-8 7 14 16,-1 2-19-16,5-5 8 16,8-11-2-16,17-11-7 15,8-13 15-15,9-9-6 16,9-4 0-16,5-8 3 15,2 0-12-15,2 0 9 16,0-2 0-16,-3 0 0 16,3 0 2-16,0 0-1 15,0 0-1-15,0 0 0 16,0 0 1-16,0 0-1 0,0 0 0 16,0 0-1-16,0-4 10 15,5-22-10-15,15-7 1 16,6-11 0-16,8 2-4 15,-6 4 4-15,3 4 0 16,-2 0-1-16,3 4 1 16,-5-2 0-16,-3 2-3 15,-5 6 8-15,-7 4-12 16,-1 3 7-16,-1 4 0 16,1-4-3-16,3 0 8 15,-2-3-8-15,1 3 3 16,1 7 0-16,-5 2-4 0,-5 7 4 15,-2-2-5-15,1 2 5 16,-3 1 3 0,0 0 1-16,0 0-4 0,0 0-15 15,0 0 15-15,0 0 0 16,0 0-5-16,5 0 1 16,6 10 8-16,2 12-12 15,7 6 8-15,0 10 0 16,0 8-3-16,2 3 3 15,-1 2 0-15,-2-2 5 16,-1 1-2-16,1-2 3 0,-6-2-6 16,0-1-1-1,-4-2-5-15,-5-5 6 0,-1-6 0 16,-3-4 2-16,2-6 2 16,-2-1 5-16,2-7-9 15,4 1 0-15,-1-5-6 16,2-2 6-16,-2-1 0 15,-1-2-4-15,-4-3 10 16,0-2-12-16,0 0 2 16,2 0 4-16,-2 0 3 15,0 0-3-15,2 0-15 16,-2 0-5-16,0 0-45 16,4 0 3-16,1 0-118 15,0 0-57-15</inkml:trace>
  <inkml:trace contextRef="#ctx0" brushRef="#br0" timeOffset="315782.6225">30341 6468 507 0,'0'0'44'15,"0"0"-44"-15,0 0 0 16,0 0 15-16,0 0 32 16,0 0-3-16,21 118-15 15,-15-93-28-15,-2-7 29 0,-2-4-26 16,3-2-3-16,-5-1-1 16,3-4 1-16,-1-1-1 15,-2 1 0-15,0 0-45 16,0-3-52-16,0-4-106 15</inkml:trace>
  <inkml:trace contextRef="#ctx0" brushRef="#br0" timeOffset="316493.246">30530 6501 512 0,'0'0'69'0,"0"0"-18"16,0 0-3-16,0 0-34 15,0 0 16-15,0 0 1 0,0 18-22 16,0 11 49-16,0 4-38 16,0-1-3-16,0-2-2 140,0-1-15-108,0-6 0-32,0-2 0 0,3-6 1 0,0-1-1 0,1-3 0 0,-2-6 0 15,0 1 0-15,-2 0 0 0,2-1-11 0,1-1-28 0,1-1-47 0,0-3-26 0,-4 0-155 0</inkml:trace>
  <inkml:trace contextRef="#ctx0" brushRef="#br0" timeOffset="317891.5456">31066 6707 394 0,'0'0'45'0,"0"0"-19"16,0 0-4-16,0 0 13 16,0 0-26-16,0 0 41 15,-5-28-43-15,0 27 53 16,-1-4-18-16,-5 4-30 15,-5 1 24-15,-13 0-36 16,-7 1 7-16,-10 28-19 16,-8 14 12-16,1 5 0 15,0 9 21-15,12-7-20 16,12-10 20-16,14-6-11 16,13-11-7-16,2-2 3 15,0-1-6-15,19-4-1 0,6-4 0 16,4-6-1-16,2-6 0 15,0 0 2-15,0-16 0 16,1-20 2-16,-1-8 1 16,-2-2-3-16,-7 0 15 15,-9 8-11-15,-3 9 11 16,-6 12-3-16,-2 9 2 16,-2 5 20-16,0 3-34 15,0 0 0-15,0 0-4 16,5 7-3-16,1 19 5 15,1 12 2 1,0 5 0-16,0-2 19 0,-5-3-19 16,2-11 0-16,0-8 2 15,5-5-2-15,1-2-6 16,3-5-28-16,7-7-33 0,7 0 18 16,8-23-10-16,9-16-14 15,2-14 31-15,-5-1 23 16,-5 4 19-16,-11 4 6 15,-9 10 0-15,-10 7 21 16,-1 7 28-16,-5 8 0 16,0 5-5-16,0 4-41 15,0 3 47-15,0 1-20 16,0 1-33-16,0 0 1 16,0 0-4-16,0 25-19 15,0 11 17-15,12 10 2 16,7-2 2-16,1-4-2 0,0-3 0 15,-4-5-14-15,-8-9 21 16,-3-4-10-16,-5-9 6 16,0-3-2-16,0-5 17 15,0 2 12-15,-13-1-15 16,-16 1-11-16,-9-4 0 16,-1 0-8-16,6 0-2 15,6 0-45-15,12-4-28 16,9-12-174-16</inkml:trace>
  <inkml:trace contextRef="#ctx0" brushRef="#br0" timeOffset="318330.3725">31765 6711 427 0,'0'0'107'0,"0"0"-82"15,0 0 25-15,0 0 30 16,0 0-36-16,0 0-10 16,-20-50-5-16,6 50-24 15,-1 18 27-15,-5 26-31 0,3 12 0 16,7-1 23-16,8-5-23 15,2-12 0-15,9-10-2 16,13-6-4-16,3-10 1 16,2-8 4-16,-5-4-1 15,0 0-3-15,0-18-4 16,-4-18 8-16,-2-12 0 16,-8 0 1-16,-8 6 7 15,0 6 1-15,-2 7 19 16,-11 7-4-16,0 8-3 15,6 5-2-15,5 7-19 16,2 2-5-16,0 0-33 16,0 0-94-16,20 5 3 15,7 3-65-15</inkml:trace>
  <inkml:trace contextRef="#ctx0" brushRef="#br0" timeOffset="318656.7556">32055 6667 541 0,'0'0'91'0,"0"0"-72"16,0 0-17-16,0 0 71 15,0 0-51-15,0 0 22 16,-12-14-8-16,-3 40-26 16,-1 17 9-16,1 7 12 0,8 1-29 15,7-2 6-15,0-4-8 16,0-1 0-16,18-5 3 15,0-7 9-15,-3-5-13 16,-3-9 1-16,-8-9 0 16,-4-4-14-16,0-4 26 15,0 1-12-15,0 4 0 16,-11 0 15-16,-13 2-16 16,-3-2 1-16,2-2-4 15,8-1-1-15,5-3-47 16,8 0-72-16,4 0-237 15</inkml:trace>
  <inkml:trace contextRef="#ctx0" brushRef="#br0" timeOffset="318941.992">32284 6856 489 0,'0'0'83'0,"0"0"-32"16,0 0-36-16,0 0-9 15,0 0 16-15,0 0 8 16,0 61 47-16,2-25-38 16,0-3-27-16,0-3-12 15,4-2 1-15,2-6-1 0,3-8 0 16,7-8-61-16,-3-6-33 15,-1-16-174-15</inkml:trace>
  <inkml:trace contextRef="#ctx0" brushRef="#br0" timeOffset="319227.2304">32284 6856 734 0,'-73'-117'28'16,"79"95"-12"-16,25-4-14 15,15-2 7-15,0 1 2 16,3 13 14-16,0 5-25 16,-6 9-14-16,-1 0-26 0,-7 12-106 15,-8 12-56-15</inkml:trace>
  <inkml:trace contextRef="#ctx0" brushRef="#br0" timeOffset="319648.1049">32687 6735 664 0,'0'0'78'16,"0"0"-73"-16,0 0 32 16,0 0 4-16,0 0-29 15,-125 87 50-15,104-53-45 16,7 0-17-16,7-7 3 16,7-4 0-16,0-4-6 0,7-6 3 15,13-5-6 1,3-6-1-16,3-2 0 0,-2-6-15 15,3-20 18-15,-2-2-5 16,-8-2 9-16,-1 1-3 16,-5 9 8-16,-3 6 2 15,-6 8-6-15,-2 5 15 16,0 1-4-16,0 0-8 16,2 0-4-16,4 0-3 15,7 6-20-15,8 18 14 16,8 12 7-16,0 2-1 15,-2-3 2-15,-6 4 0 16,-5-11 1-16,-9-6-3 0,-3-6 3 16,-4-5 11-1,0-4-10-15,-9 3 1 0,-6-1 3 16,4-6-3-16,4 0 7 16,1-3-9-16,-1 0-9 15,2-5 4-15,3-15-35 16,2-5-8-16,0-6 35 15,7 2-24-15,13 2 30 16,0 8 1-16,-5 6 6 16,-3 7 1-16,-4 4 6 15,1 2-5-15,3 0 14 16,-1 8-8-16,2 11 9 16,3 0 10-16,2 7-23 15,-1-2 17-15,1 1-21 0,2-6-5 16,0-13-65-16,1-6-210 15</inkml:trace>
  <inkml:trace contextRef="#ctx0" brushRef="#br0" timeOffset="319901.4712">32937 6689 528 0,'0'0'289'15,"0"0"-259"-15,0 0-13 16,0 0 0-16,0 0 15 16,0 0-32-16,58-48-29 0,-36 48-42 15,-1 0-85-15,-6 0-473 16</inkml:trace>
  <inkml:trace contextRef="#ctx0" brushRef="#br0" timeOffset="320134.3679">33298 6441 495 0,'0'0'257'0,"0"0"-242"0,0 0-11 16,0 0 4-16,0 0-8 15,0 0 0-15,0-10 14 16,0 29-11-16,4 12 10 16,-2 7 3-16,-2 0 1 15,0 2-5-15,2-6-12 16,4-6-57-16,-2-8 13 16,0-15-168-16</inkml:trace>
  <inkml:trace contextRef="#ctx0" brushRef="#br0" timeOffset="320363.7539">33474 6429 697 0,'0'0'60'16,"0"0"-38"-16,0 0-20 16,0 0-2-16,0 0 16 15,0 0 47-15,0 107-10 16,0-54-53-16,4 3-2 15,1-2-6-15,-5-11-116 16,0-16-114-16</inkml:trace>
  <inkml:trace contextRef="#ctx0" brushRef="#br0" timeOffset="323794.1408">18940 14833 364 0,'0'0'141'16,"0"0"-91"-16,0 0-50 15,0 0 28-15,0 0-19 0,0 0 3 16,0 0 39 0,0-31-22-16,0 31 26 0,0 0-46 15,0 0 16-15,0 0 19 16,0 0-28-16,-4 0-4 15,-10 9-3-15,-7 18 3 16,-6 12-14-16,-7 13 2 16,-1 10 0-16,-6 8-8 15,-1 5 9-15,-3-6-1 16,-3-2 0-16,-2-10 7 16,-1-2-7-16,-4 1 0 15,-1-2-2-15,0-1 2 0,2-3 0 16,8-2 0-1,6-6-9-15,1-2 13 0,6-11-9 16,2 4 5-16,0-7-1 16,-1-4-8-16,-1 0 13 15,0-2-4-15,-1 0 0 16,1 0 0-16,0 7 6 16,-1-1-6-16,1 1 0 62,2 8-8-62,-2-3 8 0,-4 0-7 0,6 4 0 16,-2-2-11-16,-1-6 14 0,5-6-3 0,2-6 7 15,2-2-8-15,0-8 9 0,0 2-1 0,0 1 0 16,6-7 8-16,-1 5-9 0,3-3 1 16,2 0 0-1,1 1-9-15,2 0 11 0,-1-1-2 16,1 0 0-16,1-4 7 15,-3 5-13-15,3-5 6 16,-2 0 0-16,4 1 10 16,0-1-9-16,3 0 3 15,4 0 14-15,-1 0-17 16,3 0 12-16,0 0-13 16,0 0-3-16,0 0-3 0,0 0 6 15,0 0-9 1,0 0-10-16,0 0-40 0,20-10 13 15,2-19-71 1,5-10-132-16</inkml:trace>
  <inkml:trace contextRef="#ctx0" brushRef="#br0" timeOffset="324976.2493">18938 14931 433 0,'0'0'21'15,"0"0"-17"-15,0 0 20 16,0 0 26-16,0 0 8 15,0 0 39-15,0-2-75 16,-2 2 6-16,-4 0-21 16,-8 2-4-16,-4 25 8 15,-6 8-11-15,-10 19 0 16,-7 4 7-16,-3-4-3 16,0 0-4-16,-3-5 20 15,5-9-20-15,1-5 35 0,6 2-35 16,-1-5 0-16,5 2-4 15,-4-1 8-15,1-2-4 16,3-1 0-16,-2-2-3 16,-3 7-2-16,-2-5 8 15,-4 5-3-15,4 2 0 16,2-5 0-16,7-7 0 16,0 2 0-16,5-4 2 0,1-4-1 15,1-5-1 1,2 2-2-16,2-2-5 0,-5 0 13 15,2 5-6 48,0 2 0-63,-1 5 1 0,0-3 3 0,0-2-4 16,1-2-4-16,4-5 4 0,-1-4 2 15,-3 2-2-15,2-6 0 0,1 2 5 0,-2 0-11 16,2 1 6-16,0-1 0 0,3 3-1 0,-3-3 3 15,0 2-2-15,4 3 0 16,1-8 0-16,3 3-1 16,0-4 2-16,1-4-1 15,1 4 0-15,-2 0 3 0,4 2-6 16,-1-2 3-16,1 0 0 16,-4 2-3-16,-3 1 3 15,-3 4 0-15,-1 1-1 16,-1-2 4-16,3 2-3 15,-1-8 0-15,0 2 0 16,5-2-2-16,0 4 2 16,2-6 0-16,1 6-1 15,2-4 5-15,0 5-7 16,2-4 3-16,-3-1 0 16,-3 0-6-16,2 0 6 15,-1-2 0-15,1 1 6 16,2-3-4-16,2 1-2 15,4-1 0-15,0 0 1 0,0 0-4 16,0 0 3-16,0 0-8 16,0 0-1-16,0 0-30 15,0 0 13-15,0 0-39 16,12-1-13-16,1-16-47 16</inkml:trace>
  <inkml:trace contextRef="#ctx0" brushRef="#br0" timeOffset="325912.0777">17554 15905 430 0,'0'0'36'0,"0"0"36"15,0 0-56-15,0 0 5 16,0 0 0-16,0 0-2 16,3-9 10-16,-3 9-14 15,0 0 5-15,0 0 17 16,0 0-29-16,0 0 14 16,0 0 0-16,0 0-2 15,-5 9 20-15,-19 13-40 16,-10 10 8-16,1 7-13 15,2-1 5-15,2 0 0 16,2-6-3-16,2-4 8 16,8-2-5-16,-1-9 0 15,7-8 0-15,7-3-8 0,-1-4 8 16,5-2 0-16,0 0-1 16,0 0 5-16,0 0-10 15,0 0 6-15,0 0 0 16,0 0-9-16,0 0 9 15,0 0 0-15,0 0-1 16,0 0 3-16,0 0-3 16,0 0 1-16,0 0-2 15,0 2-8-15,0 2 10 16,11 6 0-16,12 3-1 16,2 0 5-16,8 5-5 15,-2-1 1-15,0-4 0 16,0 1 1-16,-5-1 3 15,-3 0-4-15,-5-4 0 0,-5-4-2 16,-1 0 2-16,-8-1-1 16,0-4 1-16,0 4-1 15,1-3 1-15,-3 3 0 16,2-4 4-16,-2 5-2 16,-2-5-3-16,0 0 1 15,0 0 0-15,0 0-1 16,0 0 1-16,0 0 0 15,0 0-5-15,0 0 3 16,0 0-5-16,0 0-23 16,0 0-9-16,0 0 18 0,0 0-24 15,3 0 22 1,-3 0 18-16,0 0 1 0,0 0 4 16,0 0 0-1,0 0 1-15,0 0 5 0,0 0-6 16,0 0-7-16,0 0 5 15,0 0-137-15,0 0-315 16</inkml:trace>
  <inkml:trace contextRef="#ctx0" brushRef="#br0" timeOffset="328598.9824">15111 16477 460 0,'0'0'68'0,"0"0"-19"15,0 0-8-15,0 0-10 16,0 0-24-16,0 0-7 16,0 0 26-16,15 40-9 0,-1-22 5 15,-1 1-10-15,-3-6-7 16,0-1 2 0,-1 2-7-16,-5-9 0 0,-2 2-6 15,0-7 8-15,-2 0-2 16,2 0 13-16,-2 0-7 15,0 1 9-15,0-1-15 16,0 0 0-16,0 0-2 16,0 5 2-16,3 3-18 15,6-2-13-15,0-4-49 16,-5-2-155-16</inkml:trace>
  <inkml:trace contextRef="#ctx0" brushRef="#br0" timeOffset="329137.2128">15302 16441 462 0,'0'0'90'0,"0"0"-38"0,0 0 0 0,0 0-14 16,0 0-32-16,0 0 0 15,2 26 0-15,5 6 5 16,3 4 12-16,0 0-22 0,1-2 2 16,-3-6 0-16,-2-10 1 15,-4 0 11-15,-2-10-2 16,0 1 8-16,0-3 8 16,0-2-24-16,0-4-3 15,0 3-2-15,0 2-3 16,0-4-1-16,0-1-55 15,0 0-37-15,0 0-92 16,2-13-285-16</inkml:trace>
  <inkml:trace contextRef="#ctx0" brushRef="#br0" timeOffset="330340.3267">15607 16499 330 0,'0'0'9'16,"0"0"3"-16,0 0 53 15,0 0-5-15,0 0-21 16,0 0 15-16,0-37 1 16,0 34-13-16,0 3-15 15,0 0-10-15,0 0 2 0,0 0-15 16,0 0 10-16,0 0-4 15,0 0-10-15,0 0 7 16,0 8 10-16,0 31-15 16,0 20 58-16,0 13-2 15,7 0-53-15,1-5 21 16,4-9-26-16,-5-11 4 16,1-10-5-16,-1-13 8 15,-5-2-7-15,1-10 0 16,-3-2 7-16,0-6-9 15,0 0 2-15,0-4 0 16,0 0-1-16,0 0 1 0,0 0-3 16,2 0-33-16,0 0-54 15,3-30-20 1,-1-14-184-16</inkml:trace>
  <inkml:trace contextRef="#ctx0" brushRef="#br0" timeOffset="331895.3477">15942 16587 328 0,'0'0'113'0,"0"0"-34"16,0 0-29-16,0 0 36 15,0 0-16-15,0 0-49 16,-19 0 4-16,-3 0-18 16,-5 0-3-16,-4 11 35 15,-2 6-31-15,-1 1 26 16,-1 0-5-16,6 4-26 16,4 1 17-16,3-1-17 15,6-4-2-15,6-5 8 16,5 0-9-16,5-3 0 15,0 2 0-15,5 2 4 0,14 4-4 16,3 0 0 0,3-4 3-16,0-2-11 0,-4 2 16 15,0-7-12-15,-3 4 4 16,2-3 0-16,0-2-1 16,2-2 0-16,3-4-10 15,-1 0 10-15,5-10-15 16,-2-9 5-16,0-2-16 15,0-5-11-15,-3 0 37 16,-2 2-10-16,-2 2-3 16,-4 0 8-16,-5 4 6 15,0-5-1-15,-7 1-14 16,-4 4 28-16,0 5-13 16,0 0 13-16,0 3 0 15,-6-2 30-15,-7 6-30 16,-1 6 10-16,-1 0-6 15,-4 0-10-15,-2 10 11 0,-4 21-18 16,5 4 0-16,3 2 9 16,9-6-7-16,8-4-2 15,0-1 0-15,18-2 0 16,11-2-1-16,9-4 1 16,4-3-11-16,1-9 11 15,1-6-38-15,-6 0-28 16,-4-8 28-16,-6-19-3 15,-3-5 5-15,-5-8-8 16,-7 0 5-16,-3 5 26 0,-6 7 9 16,-4 10 4-1,0 5 13-15,0 4 23 0,0 5 21 16,0 4-18-16,0 0-27 16,0 0 13-16,0 0-25 15,9 4 0-15,5 18 0 16,3 15 3-16,3 10 41 15,0 0-28-15,-2-3-13 16,-9-8 24-16,-3 0-24 16,-6-11 18-16,0 4 4 15,-6 1 1-15,-19-3 13 16,-1 0-34-16,-3-4-1 16,6-11-1-16,3-3-3 15,9-9 0-15,7 0-6 16,4 0-37-16,0-32 9 0,13-12-77 15,20-10 42-15,8 2 60 16,-3 12-8-16,-5 8 9 16,-6 14 0-16,-10 6 8 15,-5 10-4-15,-10-2 4 16,-2 4 0-16,0 0 34 16,0 0-10-16,0 6 10 15,0 20 6-15,0 10 6 16,0 4-21-16,0-10-25 15,0-8 0-15,0-12-4 16,6-10 4-16,3 0-11 16,1 0-5-16,5-18 13 15,5-18-11-15,-3-4 4 0,-3 3 5 16,-5 16-11-16,-7 13 28 16,-2 8-12-16,0 0 0 15,0 0 4-15,4 0-16 16,6 26 12-16,3 0 0 15,2 1 9-15,8-4-9 16,1-9 3-16,3-9-9 16,2-5 5-16,5-15 1 15,-1-18 0-15,-2-5-7 16,-4 15-3-16,-12 7 5 16,-3 14 2-16,-4 2 1 15,-1 0 2-15,5 6-3 16,1 12 3-16,-5-1 0 15,4 6 11-15,-1-8-10 0,-3-4 1 16,0-11-2-16,1 0 7 16,-3 0-17-16,3 0 10 15,-2 0 0-15,2 0-4 16,-3-5 4-16,-4 5 0 16,-2 0 1-16,0 0 5 15,0 0 14-15,0 0 10 16,0 0-18-16,0 0 0 15,0 0-12-15,0 0 0 16,0 5-2-16,-2 3 6 0,-2-2-8 16,2-2 4-16,0 0 0 15,-1 0-1-15,1-4 1 16,0 0 0-16,2 0 0 16,0 2-5-16,0 2 0 15,0 1-18 1,0 12-33-16,-2-3 4 0,-6 2-90 15</inkml:trace>
  <inkml:trace contextRef="#ctx0" brushRef="#br0" timeOffset="332902.6555">17193 16910 343 0,'0'0'64'0,"0"0"-49"16,0 0-15-16,0 0 36 16,0 0 8-16,0 0 5 15,2 0 51-15,-2 0-49 16,0 8-7-16,-8 14-40 16,1-2 32-16,3 6 15 15,4-4-22-15,0-4-17 16,0 0-12-16,11-6 0 15,3-1-15-15,1-11-5 16,-4 0-10-16,-2 0 23 16,0-15 1-16,-3-7 2 15,-4 0 1-15,-2 8 2 16,0 1-2-16,0 12 5 16,0-3-2-16,0 4 0 0,0 0 1 15,5 0-6-15,4 4 2 16,4 10 3-16,3-4-3 15,-1 3 3-15,6-13 0 16,-2 0-2-16,6 0 7 16,-2-9 0-16,-1-9-5 15,-2 1-16 1,-7 8 16 0,-6 3-6-16,-3 6-1 0,-2 0 7 0,1 0-11 15,-1 0 8-15,0 0 1 16,3 0 2-16,-5 0 0 15,0 0 0-15,0 0 0 16,0 0-2-16,0 0 10 16,0 0-8-16,0 0 0 15,2 0 3-15,3 10-4 0,1 3 5 16,3 6 5-16,2-2-9 16,2-4 13-1,4-3-26-15,-2-2 6 0,-1-8-63 16,-6 0-125-16</inkml:trace>
  <inkml:trace contextRef="#ctx0" brushRef="#br0" timeOffset="334972.0876">16395 17392 450 0,'0'0'56'0,"0"0"-18"16,0 0-37-1,0 0 12-15,0 107 30 16,0-40 45-16,10 4-30 0,5 6-30 16,3-1 0-16,2-2 37 15,-4-15-37-15,-3-20-16 16,-6-14 2-16,-2-17-14 15,-3-4 21-15,-2-4-14 16,0 0 10-16,0 0 14 16,0 0-11-16,0-14-1 15,-10-24-19-15,-9-21-4 16,3-5-1-16,3-6-8 16,6 8 12-16,7 7-12 15,0-2 3-15,2 7-21 16,25 1 1-16,7 13-30 0,3 10 30 15,3 16-13 1,-4 2 27-16,-7 8 6 0,-7 0 10 16,-6 0 0-16,-9 18 5 15,-7 8-1-15,0 10 77 16,-7 5-39-16,-20-1-16 16,-2-4 11-16,2-14-13 15,7-8-6-15,7-6-8 16,7-8 3-16,4 0-5 15,2 0-8-15,0 0-6 16,0 0 3-16,0 0-26 16,0-12 7-16,6-12-14 0,11-2 3 15,6 4 32-15,-5 12-11 16,1 5 3-16,4 5 9 16,4 0-11-1,4 0 11-15,-4 11-3 0,4 7 21 16,-6 3-20-16,-4-4 2 15,0-7-8 1,-8-6 3-16,-4-4 6 16,-2 0-1-16,-3-12 0 0,3-24 5 15,-3-4 0 1,-2-7-5-16,1 12 0 16,-3 12 28-16,2 11-16 15,-2 12 1 1,5 0-13-16,10 0-6 0,7 0-1 0,12 8 1 15,1 14-7 1,3 10-6 0,5 0-42-1,-3-9-1 1,3-11 1-16,-4-12-17 16,-8 0 29-16,-8 0 35 15,-12-5 14-15,-5 5 10 0,-6 0 25 16,0 0 65-16,0 0-63 0,-4 15-21 0,-2 14 29 0,6 8-36 0,0-1-7 94,6-6-4-94,19-16-1 15,2-14-2-15,-2 0 0 16,-4-25 5-16,-5-17 6 15,-10 3 0-15,-6 3 42 16,0 13 6-16,-14 6-33 0,-1 8 3 16,5 8-7-16,4-3-13 0,4 4-8 15,2 0-4-15,0 0-74 0,10 9 21 0,13 0 9 0,2-5 22 0,0-4 19 0,0 0 2 16,-8 9 1-16,-1 6 8 0,-1 15 0 0,-1 20 6 0,-1 20 9 16,-1 14 6-16,1 7 3 0,1-5-12 15,1-8 15-15,-2-15-24 16,-4-14 4-16,-2-17 30 0,-5-20-28 15,-2-9 9-15,2-3 17 16,-2 0-8-16,0-7 5 16,0-23-32-16,0-24-8 15,-7-18-17 1,5-8 4-16,2-5 10 16,0 5 9-16,0 12-8 0,0 16-4 15,5 15 11-15,3 16-6 16,-1 11-10-16,2 6-7 15,4 4 3-15,1 0 16 16,3 8 3-16,4 11-1 16,1 4 10-16,4-1 10 0,1 0-4 15,4 0-9-15,1-14-4 16,-3-4-4-16,-3-4 2 16,-1-16-2-16,-4-19-26 15,-11-10 7-15,-5 9 15 16,-5 8 9-16,0 12 1 15,-5 10 10-15,-11 6-9 16,3 0 14-16,5 0-10 16,0 6-4-16,4 6-1 15,4-8-4-15,0-2 4 16,0-2-4-16,0 0 8 16,0 0-6-16,20-6 2 15,7-21 0-15,4 5-2 16,-6 0 3-16,-6 16-1 15,-2 6 0-15,-2 0 0 0,1 6-1 16,1 16 1-16,1 4 0 16,-2-3 3-16,2-5-2 15,-2-4 4-15,-1-10-5 16,-1-4 1-16,-4 0-4 16,1 0 3-16,1-10 0 15,-3-10-10-15,-1 2 15 16,-3 3-6-16,0 7 1 15,-3 7 0-15,-2 1 0 16,0 0 0-16,2 0 0 0,2 0-2 16,3 0 12-16,4 9-18 15,3 6 8 1,1 1 0-16,1 1-4 16,-5-2 8-16,-3-1-4 0,-5-1 0 15,-3 0 29-15,0 1 13 16,0 4-1-16,-5-2-39 15,-6-2 28-15,3-8-27 16,-2 2 3-16,4-3-6 16,1 2-1-16,1-6-12 15,2 4-24-15,0-1-55 16,-5-4-14-16,-2 0-319 16</inkml:trace>
  <inkml:trace contextRef="#ctx0" brushRef="#br0" timeOffset="335455.7922">18281 17481 529 0,'0'0'247'16,"0"0"-199"-16,0 0-30 16,0 0-18-16,0 0 0 15,0 0-14-15,0 0 14 16,60-8-7-16,-38 12-17 15,-4-4-52-15,-5 0-76 16,-11 0-414-16</inkml:trace>
  <inkml:trace contextRef="#ctx0" brushRef="#br0" timeOffset="335858.7801">18575 17217 379 0,'0'0'186'0,"0"0"-45"15,0 0-108-15,0 0-11 16,0 0 15-16,0 0-25 16,6 0 16-16,-6 0 3 15,0 0-26-15,0 0 23 16,2 0-19-16,4 0 0 15,0 6-5-15,1 6 4 16,1 2-12-16,-3 8 4 0,0 6-54 16,-5 2-43-1,0-8-134-15</inkml:trace>
  <inkml:trace contextRef="#ctx0" brushRef="#br0" timeOffset="335930.7114">18658 17217 630 0,'0'0'114'16,"0"0"-114"-16,0 0-8 0,0 0 8 15,0 0 12-15,0 0 5 16,64 116-17-16,-49-80 10 15,-1-4-24-15,-3-6 14 16,-7-11-32-16,-2-15-175 16</inkml:trace>
  <inkml:trace contextRef="#ctx0" brushRef="#br0" timeOffset="356186.8158">14375 9653 288 0,'0'0'0'0,"0"0"-12"16,0 0 6-16,0 0 6 15,0 0 0-15,0 0 0 16,0 0 25-16,0 0 35 0,-41 22-19 16,37-22-11-16,0 0-30 15,4 0 4-15,0 0-13 16,0 0-18-16,0 0-2 15,6 0 20-15,8 0 17 16,-1 0-8-16,1 0 13 16,-3 0-7-16,2 0 50 15,1 0-47-15,3 0-1 16,3 0 32-16,7 0-28 16,4 0-2-16,5 0 18 15,9 0-23-15,6 0 18 16,11 0-23-16,10 0 0 0,8 0 3 15,7 0 6 1,0 0-2-16,4-1-7 16,3-10 14-16,3-3-17 0,6 2 3 15,2-1 0-15,-3 0-19 16,-2 5 27 0,-3-2-8-16,-1 2 0 15,1-2 2-15,6-4-5 16,2 0 3-16,1-4 0 15,8 0-5-15,7 0 20 125,1 1-16-125,7-1 1 0,0-2 0 16,0 0 8-16,3 2-8 16,2-1-1-1,-5 2 0-15,-4 3 1 16,-5-4 0 0,-4 2-8-16,-1-6 16 15,3 2-2 16,5-3-6-31,6 6 0 16,1 1-6 0,-3 2 13-16,-4 4-3 15,-11-2-4 1,0 2 3-16,-4 0-11 16,-4-2 8-16,-4-2 0 15,-2 2-7-15,-5 0 4 16,4 0 3-16,-1 2 0 15,2-2 5-15,0-3-11 0,-1 3 8 16,9-4-2-16,-2-1 3 0,6-2 0 16,-2-1-3-16,-3 3 0 15,-2-2 1-15,-1 1 1 16,3 0-2-16,4-2 3 16,1 4-15-16,-2 0 26 15,0 4-14-15,-8 1 0 16,-2 3-8-16,-5-3-1 0,-4-1 3 15,-2-2 6-15,-4-2 1 16,-1-4 3-16,3-2-4 16,4 0 0-16,2 0 8 0,3 1-8 15,2 3 0-15,-5 3 0 16,0-2-6-16,1 3 3 0,-5 1 3 0,-5-2 0 16,-4-1 1-16,-5 0-5 0,1-4 4 15,0 0 0-15,-1-2 1 0,5 0 4 16,-3-2-5-1,6-4 2-15,2-2 4 16,-4-2-6-16,4-4 0 16,0-1 0-16,6 1 12 0,1-2-11 15,5 2 11-15,-1 2-12 0,-8 2 2 0,-1 4 0 16,-1 4-2-16,-1 0 2 0,-1 4-12 0,-4-1 9 16,-2 3 1-16,-4-2 0 0,-1 0 1 0,-2-5-9 15,2-4 8-15,3-1 0 0,-1-5-12 0,-1-3 23 16,-1 3-11-16,-5-1 0 15,-1 2 8-15,-3 0-15 16,1 2 7-16,1 2 0 0,3-1-5 16,3 4 19-16,-4-3-19 0,3-1 5 0,-2-3 0 0,0-6-3 0,5-2 7 15,3-2-7 1,-1 1 6-16,6-3-6 16,-2 1 6-16,-1 1-6 15,-2-3 8-15,-7 5 1 16,1 0-6-16,0 0 0 15,1 2-7 1,1 2 15-16,4 3-8 0,6 2 0 16,4-4 0-16,6-1 5 0,3-2-5 0,3-4 0 15,6 0-4-15,0-3 12 0,-7-1-8 16,-9 1 0-16,-6 2 3 0,-4 5-7 16,-6 8 14-16,0 4-10 0,-2 2 1 15,2 5 2-15,0-4-3 0,0-1 0 16,1-4 5-16,-1-2-13 15,0-2 8-15,-3 0 0 16,-1 2-3-16,-5 4 16 0,0 1-9 16,1 5-4-16,-1 1 12 15,5 2-22-15,2 1 10 16,7-6 0-16,6-2 0 16,0-2 7-16,3-8-6 15,-2 2-1-15,-3-6 0 16,2 4 0-16,-4 2 0 15,-2 6 0-15,0 7-3 16,-4 7 6-16,-4 2-5 16,-1 2 2-16,0 2 0 15,-1-2-5-15,1-2 9 16,1-4-4-16,1-4 0 16,-5-3 3-16,1 4-5 0,-3 3 2 15,-4 1 0 1,-2 7 2-16,0-1-2 0,2 5 0 15,1 2-3-15,9 2 12 16,1 0-9-16,6 0 0 16,-1 0 3-16,-3-2-22 15,-4-6 23-15,-9-3-4 16,-5 2 0-16,-6 1 8 16,-4 0-12-16,-6 4 4 15,-3 0 0-15,-1 2-6 16,-4 2 6-16,2 0 0 0,-4 0-5 15,0 0 16-15,0 0-14 16,0 0 3-16,4 0 0 16,2 0-8-16,3 0 14 15,1 0-6-15,1 0 0 16,3 0-1-16,1 0-6 16,-7 0 7-16,-4-4 0 15,-2-1-10-15,-8 2 15 16,-10 0-5-16,-5 2 2 15,-4 1 14-15,2 0-16 16,2-2 0-16,2-4 10 16,3-2-6-16,-1 2-4 15,-4-1 0-15,-4 6-6 16,-2 1 14-16,0 0 15 16,0 0-23-16,0 0 7 0,0 0 2 15,0 0-4-15,0 0-5 16,0 0 0-16,0 0 8 15,3 0-9-15,-3 0 1 16,0 0 0-16,0 0-13 16,2 0 13-16,4 0 0 15,8 0-6-15,3-4 24 16,12 0-26-16,3 2 8 16,3-1 0-16,2 3-9 15,-6 0 9-15,-3 0-2 16,-8 0-4-16,-2 0 10 15,-5 0-16-15,-2 0 12 16,-1 0 0-16,-2 0-3 16,5 0 3-16,6 0 0 0,1 0-2 15,7 0 8-15,2 0-11 16,2 0 5-16,2 0 0 16,-4-1 2-16,-5-7-2 15,-1-2 0-15,-3 2 0 16,-5 1 14-16,6 1-28 15,1 1 14-15,0-1 0 16,2 1-2-16,8-1 2 16,-8 5 0-16,3-2-7 0,-10-1 23 15,-5 1-29-15,-8 3 13 16,-1 0 0-16,-1 0 1 16,-2 0 5-16,0 0-6 15,0 0 1-15,0 0 13 16,0 0-21-16,0 0 7 15,0 0-14-15,0 0 4 16,0 0-17-16,-9 0-53 16,-13-11-129-16</inkml:trace>
  <inkml:trace contextRef="#ctx0" brushRef="#br0" timeOffset="359594.9156">33343 5203 428 0,'0'0'22'16,"0"0"-22"-16,0 0 0 0,-125-19 11 15,89 14-7 1,-2 4-8-16,-4-4 4 0,2 4 0 16,-1-2 1-16,8 1 11 15,-7-2-3-15,9-2 43 16,2 0-47-16,0-2 22 15,2 1-24-15,-8 6 9 16,4 0-4-16,-1 1-8 16,1 0 0-16,-4 0-4 15,-1 0 8 1,-5 0-4-16,-1 5 0 0,3 3-7 16,-11-4-4-16,1 0 11 15,3-2 0-15,-2 0-2 16,6-2 8-16,-2 2 5 0,1 4-11 15,1 3 3-15,-1 4-8 16,4 4 5-16,1-3 0 16,2 0-13-16,-1 0 18 15,2-5-7-15,0 0 2 16,-3-2 0-16,1-2 5 16,-1-4-5-16,-1 2 0 15,0-3 0-15,-1 0 3 16,-3 0 6-16,-1 0-4 15,-1 0-1-15,-2 0 22 16,2 0-16-16,1 0-8 16,4 0-4-16,-3 0 0 15,1 6 2-15,5 4 0 16,1 2 11-16,3-2-15 16,6 2 4-16,0 0-8 0,5-2 1 15,-3 0 5-15,0-2 2 16,-8 0-1-16,-1 0 1 15,-1-2-14-15,-5-4 14 16,5 5 0-16,-4-6-4 16,-1 1 19-16,-2 2-15 15,-3 0 0-15,-3 2 0 16,-4 0 0-16,-2-2 0 16,4 2 0-16,-4 2-1 15,2-4 12-15,0 2-18 0,0 0 7 16,3-2 0-16,0-1-4 15,0 2 4-15,-3-3 0 16,-3 2-11 0,0-2 25-16,-8 0-14 0,-4 0 6 15,-2 0 4 1,0 0 30-16,-2 0-31 0,0 2-1 16,-5 5-4-16,-2 2 0 15,-5 1-7-15,-4 4 3 16,0 3 0-16,-2-2-4 15,9 3 4-15,2 0-9 16,3-2 6-16,0-1 0 16,0-2-6-16,1-1 9 0,1-1 0 15,4 1 4-15,2 2 4 16,1 0-8-16,0 2 0 16,4 2 5-16,0 4-8 15,1 4 3-15,1 4 0 16,3 0 1-16,3 1-1 15,1-4-2-15,1 2-2 16,1-5-7-16,-4-2 11 16,-6-2 0-16,1 2 7 15,0-2-11-15,0 2 4 16,-1 2 0-16,3-2 0 16,4 5 3-16,2 2-6 15,3 1 3-15,2 5 0 16,0-4-5-16,-4 2 8 0,-2-2-3 15,-1-1 0-15,0-2 5 16,1 1-4-16,6-6-1 16,1-2 0-16,1-3 7 15,3-2-2-15,-3 2-5 16,-2 0 0-16,-4 4 9 16,2 2-11-16,-4 4 2 15,3 3 0-15,-3 3 5 16,0 3-5-16,-5 3 1 15,0-5-1-15,-2-3 4 16,-5-3-7-16,-2 0 3 16,-9-1 0-16,-4 2-4 15,-9 0 4-15,0 2 0 16,2 3-10-16,2 0 21 16,3 4-12-16,-1 3 1 0,3 2 0 15,-2 4-4-15,1 4 4 16,1-2-4-16,5-1 0 15,1-5-13-15,0-5 16 16,1-3 1-16,-3-3-11 16,-2-5 5-16,-4 1 12 15,0-6-2-15,-1 3 3 16,0 0 0-16,1-2 1 0,2 5-8 16,-3 0 5-1,4 4-13-15,2-1 4 0,2 0 4 16,7-2 0-16,4-1-7 15,-3 5-1 1,3-9 8-16,-3 1 0 0,3-6-8 16,3 1 8-16,1-5 0 15,2 0 0-15,0 0 5 16,-2-3-9-16,-3 2 4 16,-1-2 0-16,-5 3 7 15,-5 2-7-15,-4 0 0 16,-4 4-10-16,-2-1 27 15,-5-2-17-15,-1 0 0 16,-5 0 0-16,-4 0 0 16,5-3 9-16,6 1-9 0,12 2 0 15,7-5 11 1,4 0-21-16,5-2 10 0,-4-4-10 16,-1-1 2-16,-3-2 8 15,0-2 0-15,-1-4-7 16,0-1 18-16,-1 3 7 15,6-3-18-15,1 0 6 16,7 0 6-16,6 4-12 16,0 2 0-16,0 3-9 15,-4 4 9-15,-6 5-3 16,-5-3-8-16,-1 2 11 16,-8-1-16-16,-2-6 26 15,-2 0-10-15,-2 0 1 16,0 0 18-16,6-2-16 0,5-2-3 15,6-2 0-15,11-4 10 16,2 0-7-16,4 0-3 16,3 2 0-16,3 2 13 15,-3 2-23-15,3 5 10 16,-4 2 0-16,-7 7-13 16,-7 2-7-16,-9 0 5 15,2-5 7-15,-3 2 16 16,0-5 5-16,3 1-13 15,-3 3 0-15,-6 3 1 16,-2 5 1-16,3 1-1 16,0-1-2-16,9-11 2 15,12-3 6-15,2-1-7 16,6-3 0-16,-1 3-10 16,-8 2 10-16,-7 5-25 15,-4 1-35-15,0-6 47 0,7-5 13 16,6-6 9-16,1-2 9 15,6 0 20-15,-1 0-19 16,3 0-5-16,2 0-11 16,5 0 5-16,4 2-1 15,2 0-7-15,-3 2-2 16,-1 2-10-16,-10 2 8 16,-9 5-18-16,-10 0-20 15,-7-3 42-15,-2-3 13 0,2-6 45 16,0-1-56-16,6 0 37 15,8 0-28-15,2 0 4 16,8 0-15-16,7 2 4 16,5 1-7-16,6-3 3 15,5 0 0-15,0 0-3 16,1 0 11-16,-4 0-8 16,2 0 0-16,-8 0 2 15,-4 0-14-15,-2-3 12 16,-5 0 0-16,-6 3 6 15,-2 0-4-15,0 0-3 16,-1 0 1-16,4 0 0 16,6 0 5-16,2 1-5 0,8 1 0 15,6-2 11 1,3 0-4-16,4 3-7 0,-7-3 0 16,2 0 5-16,-12 1-11 15,-4 1 6-15,-5 2 0 16,-6 0-4-16,2-1 7 15,0 0-3-15,4-1 5 16,1 2 2-16,8 0-1 16,4 2-6-16,4-2 0 15,-2 3-3-15,2 0 8 16,-4-1-7-16,-7 4 2 16,-2-3-1-16,-9-2-4 15,0-1 5-15,2-2 0 16,3-2 6-16,3 0-3 0,10 0 3 15,7 0-6-15,2 0 10 16,4 0-14-16,0 0 4 16,-2 0 0-16,-3 3-3 15,-4-3 11-15,2 1-11 16,-7 2 3-16,-2 0 0 16,-1 3-3-16,-7 6 3 15,0 3 0-15,-6 2-8 16,4 3 8-16,1-2-4 15,6-1-4-15,5-7 8 16,3-2-13-16,7-4 13 0,2-2 0 16,2 0-4-16,3 0 10 15,-1 1-7-15,-6-1 1 16,4 3 0-16,-4 1-3 16,7-2 3-16,3-2 0 15,3-1-2 1,5-1 9-16,4 0-8 0,-2 0 1 15,2 0 0-15,0 0-5 16,0 0 5-16,0 0-10 16,0 0 8-16,0 0-43 15,13 0 40-15,5 0-56 16,-3 9-59-16,-11 3-19 16</inkml:trace>
  <inkml:trace contextRef="#ctx0" brushRef="#br0" timeOffset="367496.2175">29909 6160 344 0,'0'0'21'0,"0"0"30"16,0 0-45-16,0 0-2 15,0 0 20-15,0 0-9 16,0 0 3-16,0 0 28 16,-13-43-29-16,11 40 26 15,2 3-32-15,0 0-1 16,0 0-16-16,0 0 11 15,0 0-5-15,0 0 0 16,0 0 1-16,0 0-3 16,0 0 2-16,0 0 0 15,0 0-9-15,4 3 9 16,9 14 0-16,3 13-2 0,-1 22 8 16,-1 26 6-16,-3 26-12 15,-7 23 0 1,1 20-12-16,-3 4 17 0,5-2-5 15,4-15 0-15,7-25-7 16,-1-25 2-16,4-22 4 16,-4-16 1-16,1-14-7 15,-3-12 1 1,-1-5 6 0,-3-10-2-16,-1-1 10 0,-4-2 0 0,1-2-8 15,-5 0 0-15,0 0-13 16,0 0 22-16,-2 0-13 15,7 0 4-15,2 0 0 16,4 0-5-16,10 0 5 63,6 0 0-63,15-10-2 15,14-4 7-15,13-2-5 0,12 4 0 0,4 4 1 16,6 5-6-16,5 3 5 0,10 0-1 15,5 0-18-15,-2 3 18 16,-2 7 1-16,-8 2 0 16,-5 0-17-16,-3 3 13 15,-3 0 2-15,-1 3 2 16,0 0-12 0,-1 4 12-16,4 3 0 15,1-1-19 1,2 2 3-16,-5 1 14 0,-1-2-28 15,-4-5-39 1,-4-7 51-16,-2-7 8 0,0-6 10 16,-6 0 3-16,1 0 8 0,-7 0 3 15,-9 0-14-15,2 0 6 16,0 0-17-16,5 0 11 16,8 0-2-16,-4 0-28 15,-5 0-249-15</inkml:trace>
  <inkml:trace contextRef="#ctx0" brushRef="#br0" timeOffset="367725.606">33518 7718 201 0,'0'0'55'16,"0"0"-44"-16,0 0-3 0,0 0 2 16,0 0-10-16,152 42-9 15,-115-24 6-15,-8 1-114 16</inkml:trace>
  <inkml:trace contextRef="#ctx0" brushRef="#br0" timeOffset="368756.3739">33804 7824 318 0,'0'0'70'0,"0"0"-17"15,0 0-31-15,0 0-20 16,0 0-4-16,0 0 0 16,4-6-3-16,7 2 5 15,3 0 0-15,-3-2 12 16,-7 5-11-16,3-3-1 0,-7 4 3 16,9 0 0-1,-9 0 14-15,0 0-16 16,0 0 14-16,0 0-24 0,0-5 9 15,0-1 0 1,0 0-6-16,0 0 6 47,0-4 0-47,0-2-4 125,0-6 26-125,0-8-38 0,0-4 16 0,0-8 0 0,0-7 10 16,0-5-8-16,0-5-2 0,0-6 4 0,0-1 12 0,0-8-14 15,0-7-2-15,0-7 3 0,0-5-3 0,0-6 10 0,0 10 2 0,0 9-8 0,0 11-4 16,0 6 0-16,0 1-11 0,0 10-2 0,0 2 4 0,0 10 3 15,0 3 6-15,0 6-1 0,0 0 23 0,0 7-23 0,0 2 1 16,0 4 0-16,0 4-15 0,0 2 30 0,0 0-15 0,0-2 0 16,0 2 1-16,0-2-12 15,0-2 11-15,0 2 0 16,0-2 0-16,0 0 5 16,0 2-5-16,0 0 0 15,0 5 4-15,0 4-17 16,0 1 16-16,0 0-3 0,0 0 10 15,0 0-10-15,0 0 0 16,0 0-4-16,0 0 10 16,0 0-17-16,0 0 11 15,0 0 0-15,0 0 0 16,0 0 6-16,0 0-6 16,0 0-17-16,0 0-35 15,0 6-179-15</inkml:trace>
  <inkml:trace contextRef="#ctx0" brushRef="#br0" timeOffset="369428.2486">30081 5867 318 0,'0'0'26'16,"0"0"-26"-16,0 0-7 15,0 0 4-15,0 0 6 16,0 0 6-16,25 11 58 0,19-8-37 15,20 1 7-15,23-4-35 16,25 0 21-16,19 0-2 16,23 0-18-16,13 0 6 15,9 0-9-15,0 1 2 16,-7 8-15-16,-11 5 14 16,-10 5-1-16,-13 0 4 15,-9 4 4-15,-11-1-16 16,-3-4 7-16,-4-3 1 15,0-2-4-15,-2-1 5 16,4-2-1-16,10-4 0 0,-2 0 14 16,-2-6-18-1,-9 0 4-15,-18 0 0 0,-13 0-11 16,-14 0 11-16,0 0 0 16,-6 0-1-16,0 0 7 15,-4 0-6-15,-17 0 0 16,1 0 4-16,-12 0-14 15,-2 0 10-15,-2 0 0 16,-1 0-5-16,0 0 13 16,6 1-10-16,-3-1 2 15,7 0 0-15,-2 0-3 16,-5 0 3-16,-4 0 0 16,-12 0-5-16,-1 0 15 0,4 0-13 15,-9 0 3-15,0 0 0 16,0 0 15-16,0 0-9 15,0 0 6-15,0 0-12 16,0 0 13-16,0 0 10 16,0 0-14-16,0 0-6 15,0 0 5-15,0-1-7 16,0 1 0-16,0 0-1 16,0 0-68-16,0 0-60 15</inkml:trace>
  <inkml:trace contextRef="#ctx0" brushRef="#br0" timeOffset="370295.2906">29965 6092 421 0,'0'0'47'0,"0"0"13"15,0 0-50-15,0 0 11 16,0 0 35-16,0 0-40 16,-31-23 6-16,31 23-22 15,0 0 0-15,27 0 0 0,14 0 9 16,24-3 7-16,16-6 0 16,12 2-8-16,11 0-8 15,4 2 0 1,1 5 6-16,-8 0-7 0,-8 0 1 15,-13 8-58-15,-14 12-42 16,-14-2-12-16</inkml:trace>
  <inkml:trace contextRef="#ctx0" brushRef="#br0" timeOffset="374286.4712">14402 16093 437 0,'0'0'65'15,"0"0"-65"-15,0 0-8 16,0 0-24-16,0 0 32 16,0 0 20-16,0 0-15 15,49-71-5-15,-38 65 8 16,2 2-7-16,3 0-1 16,8-5 5-16,9 0 3 15,8-5 25-15,10 1-33 16,13-4 9-16,13 2 0 0,14 3-3 15,7 2-6-15,6 6 0 16,6-2 10-16,2 6-24 16,3 0 15-16,3 0-1 15,2 3 3-15,-6 8-3 16,-5-5 7-16,-6 2-7 16,-5-4 1-16,-5 2-7 15,-3 3 6-15,-5-1 0 16,-2 1-5-16,-2 1 3 15,2 3 1-15,1-6 1 16,-1-1 0-16,-5 3 5 16,-5-5-5-16,-6 0 0 109,-3 2-3-109,1-2 7 16,3 0-4-16,-2 2 0 0,3-2 1 0,-7 4-6 15,1-4 5-15,-7-2 0 0,0 6-1 16,-8-4 6-16,-1 0-10 16,-3 0 0-16,-4 1 5 15,3 0 9-15,1-5-9 0,3 3 0 16,4-3-3-16,7 0 3 15,4 0-8-15,6-3 7 0,10-23 1 16,9-2 22-16,13-6-18 16,9 6 3-16,0 9-7 15,-6 7 0-15,-9 11 0 16,-10-4 0-16,-8 5 1 0,-12 0-1 16,-12-4 0-1,-17 4 0-15,-15 0-4 16,-11 0 7-16,-4 0-3 15,-1-4 4-15,0 4-2 0,5 0 2 0,3 0-4 16,1 0 0-16,3 0-1 0,-1 0 9 16,3 8-12-1,-1-3 4-15,2-1 0 0,1 2-12 32,-3-6 12-32,2 0 0 15,2 3-1-15,4-3 8 16,6 0-5-1,10 0-2-15,7 5 0 0,4-5-5 0,4 1 5 16,-1 3 0 0,-4 0-1-16,-6 1 9 15,-9-1-17-15,-13-3 9 0,-11 2 0 16,-5-3-9-16,-7 1 12 16,0-1-3-16,0 0 15 0,0 0-12 0,0 0-6 0,0 0 2 0,0 0 1 0,0 0 1 0,0 0 2 0,0 0-3 0,0 0 6 0,0 0 1 15,0 0-9-15,0 3 2 16,0 7 0-16,0 12-4 15,0 9 4-15,0 13 0 16,0 11-3-16,-5 7 8 16,3 10-7-16,-2 3 2 15,4 11 0-15,0 6-6 16,0 12 6-16,2 6 0 16,15 9 3-16,6 5 7 15,-1 5-15-15,-2-3 5 16,-2-11 0-16,0-12-3 15,-7-14 3-15,0-8-6 16,-4-18 0-16,-2-5 12 0,-3-2-6 16,-2-6 0-16,0 8 1 15,2-4-1-15,-2 9 0 16,2 10 3 0,-2 0-10-16,2 10 19 0,-2-6-22 15,0-4 10-15,0-10 0 16,0-10-3-16,0-5 2 15,0-10 1-15,0-3 1 16,2-9 3-16,-2-5-4 16,5-3 0-16,-3-3 3 15,0-1-17-15,0-4 14 16,0-6-3-16,-2-1-3 0,4 1 1 16,-4-4 3-1,0 0-2-15,0 0 4 0,0 0 6 16,0 0-6-16,0 0 0 15,0 0-2-15,0 0-2 16,-6 0 1-16,-7 0-18 16,-5-4 10-16,1-2 11 15,-4-5 6-15,-1 7-4 16,0-6-4-16,-2 2 9 16,-3 0-7-16,0-2 0 15,0 6 11-15,-2 2-21 16,-4 2 15-16,-7-1-5 15,-6 1 0-15,-8 0 2 0,-9 0-10 16,-9 0 8 0,-5 0 0-16,-6 0 11 15,2 0-7-15,0 3 1 0,10-3 9 16,5 0-8-16,9 0-3 16,1 0-3-16,-4-6 0 15,-2-7-4-15,-7-4-2 16,-7-2 6-16,-2 5-6 15,-2 3 15-15,-3 6-11 16,-1 4 2-16,-5 1 0 16,-3 0-16-16,1 0 27 15,0 0-11-15,1 0 0 16,1 0 5-16,4 1-1 0,0-1-4 16,1 0 3-1,0 0 6-15,1 0-9 16,5 0 18-16,6 0 15 0,3 0-25 15,9 0 6-15,4 0-14 16,4 0 0-16,0 0-4 16,-2 0 0-16,2 0-5 15,-2-6-3-15,0-2 6 16,-2 2 2-16,0-2 4 16,-6 4-3-16,-5 4 2 15,-6 0 2-15,-3 0 1 16,1 0 17-16,-1 0-6 0,9 4-6 15,4-4-7 1,11 0 6-16,6 0 6 0,4-4-12 16,7-2 0-16,2-1-3 15,-4 2 7-15,2 1-8 16,-5 4-1-16,-5 0 5 16,-4 0-1-16,0 0 1 15,-2 0 0-15,0 0-3 16,-1-6 7-16,2 2-2 15,-4-4-2-15,2 5 0 16,-2 0 0-16,2-1 4 16,-2 0-4-16,-2 1 3 0,6-1 3 15,-2-3 0 1,5-1-6-16,5 1 0 0,0-9-4 16,1 4 4-16,8 3-3 15,-1-5 2-15,3 6 2 16,4 1 2-16,6 5-3 15,-2-3 3-15,5 5-2 16,3-4-1-16,-1 3 0 16,5-1 0-16,4-5 7 15,0 3-5-15,5 4-2 16,2 0 0-16,0 0-6 16,0 0 9-16,0 0-3 15,0 0 0-15,0 0 6 16,0 0-15-16,0 0 9 15,0 0 0-15,0-4-6 16,0 4 10-16,0-6-4 16,-2-16 0-16,2-13 11 0,-5-18-16 15,3-13 5-15,2-11 0 16,-4 5 3-16,0 0 1 16,-1 6-4-16,-4 0 0 15,2-3 11-15,-1 2-27 16,1 0 16-16,-3 5-1 15,4 3 1-15,2 5-2 16,-1-2-3-16,3-2 3 16,0 0-7-16,0-10 9 15,2-2 0-15,0 2-11 16,0-13 10-16,0 5 1 0,0 1-6 16,0-2 0-16,0 6 12 15,0 9-13 1,0 8 7-16,-2 4-7 0,2 2 6 15,0 8-1-15,0 0 0 16,0 8-14-16,0 10 15 16,0 0-7-16,0 4 7 15,0 5 1-15,0 4 0 16,0-1 5-16,0-3-5 16,2 3 0-16,2-5 0 15,-4 4-8-15,2 3 13 16,-2 8-5-16,0 0 1 15,0 0 4-15,0 0-5 16,0 0 0-16,0 0 0 16,0-6 8-16,3-12-7 0,-1-8-1 15,4-5 0-15,1-6 1 16,-2 13-1-16,-1 5 0 16,-2 13 0-16,-2 6-7 15,0 0 3-15,0 0-8 16,0 0-7-16,7 5-38 15,-1 13 14-15,-6-4-38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59:58.75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8818 5007 406 0,'0'0'35'0,"0"0"-35"15,0 0 8-15,0 0-8 16,0 0 21-16,0 0-3 16,0 0 14-16,0 2-27 15,0 2-3-15,-2 8 16 0,-7 2-16 16,-2 6-1-16,0 6-1 16,2 4 3-16,0 10 5 15,5 12-2-15,4 19 8 16,0 11 49-16,0 8-17 15,11 4-20-15,11-7-26 16,0-11 4-16,0-10-6 16,-3-11 2-16,-9-14 0 15,-5-11 1-15,-3-12 12 16,-2-7-12-16,0-10 25 16,0 1-7-16,0-2-2 15,0 0-17-15,0 0-1 16,0-8-8-16,0-29-72 15,0-14-158-15</inkml:trace>
  <inkml:trace contextRef="#ctx0" brushRef="#br0" timeOffset="831.1557">9344 5166 375 0,'0'0'9'0,"0"0"-9"15,0 0 0-15,0 0 4 16,0 0 25-16,0 0 69 16,-9-57-13-16,-2 51-36 15,-1 0-23-15,-3 1-7 16,-1 4-18-16,-1 1 27 16,-8 0-24-16,1 0-4 15,-8 10 3-15,1 11-1 16,-4 6-1-16,4 3 16 15,4 4-15-15,6 5 26 16,10 2-28-16,9 8 0 16,2 3-2-16,0-4 10 15,7-8-14-15,11-8 6 0,5-14 0 16,-4-8-1-16,6-5 1 16,-1-5-10-16,1 0 2 15,-1-19-1-15,-4-15 2 16,1-10 6-16,-6-8-4 15,-1 0-2-15,-4 8 14 16,-3 6-12-16,-3 12 5 16,-2 5 0-16,2 3-2 15,0 4 0-15,0 2 2 16,3 2-3-16,-3 2 3 16,0 4-4-16,1 2 3 0,-2 2-5 15,-3 0 1 1,4 0 5-16,3 4-9 0,1 24 7 15,1 22 4 1,3 19 15-16,-4 15-4 0,-1 8-6 16,-3-2-7-16,1-3-7 15,0-5 7-15,-1-4 0 16,-4-6 0-16,0-12-3 16,0-16-4-16,-2-13 14 15,-12-13-6-15,3-9 0 0,-2-2-1 16,-3-5 36-16,1-1-27 15,-3-1 6-15,-3 0-12 16,6 0-1-16,-1 0-3 16,5 0 1-16,5 0 0 15,4 0-8-15,2 0-14 16,0 0-53-16,4-14-156 16,21-6 14-16</inkml:trace>
  <inkml:trace contextRef="#ctx0" brushRef="#br0" timeOffset="1514.5876">10066 5478 534 0,'0'0'34'16,"0"0"-34"-16,0 0 5 15,0 0-5-15,0 0 0 0,0 0 1 16,-31 0-9 0,42 2 8-16,22 0 0 0,19 0 9 15,12-2 22-15,15 0-15 16,4 0 19-16,2-18-23 15,-2 2-6-15,-8-4-2 16,-6 1-4 0,-6 6 10-16,-7-1-10 0,-9 8 0 15,-7-2 3-15,-5 5 5 16,-8 3-16-16,-4 0 8 16,-6 0 0-16,-5 0-2 15,-4-1 9-15,-6 1-7 16,-2 0 0-16,0 0-1 15,0 0-17-15,0-6-81 0,0-4-96 16</inkml:trace>
  <inkml:trace contextRef="#ctx0" brushRef="#br0" timeOffset="2846.3683">11402 5084 439 0,'0'0'92'0,"0"0"-91"15,0 0 18-15,0 0-1 16,0 0-18-16,0 0 38 16,56-37-15-16,-20 19 0 15,5 2-13-15,1 6-8 16,0 8 4-16,-2 2-6 16,-2 0 0-16,-7 16-8 15,-6 8 8-15,-14 6 0 16,-7 6 4-16,-4 4 10 0,0 2 7 15,-9-5-5 1,-5-10-13-16,4-8 8 0,3-9-10 16,7-4-1-16,0-6 0 15,0 1-10-15,0 2-2 16,0 3-24-16,20 3-2 16,2 6 10-16,3 7 2 15,-3 6 17 1,-4 10 8-16,-7 5 2 15,-8 4 1-15,-3-3-2 0,0-2 0 16,-8-5 14-16,-9-7 2 16,-8-4 6-16,0-7 24 15,-1-4-2-15,0-6-21 0,-5-2 3 110,-1-5-20-95,3-2 1-15,5 0 0 0,5 0-7 16,6 0 0-16,7-4-16 0,6-8-32 0,0-5-88 16,4 1-29-16,16 1-29 15</inkml:trace>
  <inkml:trace contextRef="#ctx0" brushRef="#br0" timeOffset="3182.47">12086 4977 42 0,'0'0'467'0,"0"0"-414"0,0 0-12 0,0 0 13 0,0 0-18 15,0 0 5-15,-37-48-35 16,37 51-2-16,0 30-4 16,0 15 0-16,14 12 10 0,1 3-8 15,3 7 10 1,-1-9 6-16,-3 0-8 0,-1-7 2 16,-1-8-1-16,-8-8-6 31,0-7 0-31,-4-10-5 0,3-7 0 0,-3-5-2 15,4-6 2-15,-2 0-1 16,7-3-34-16,2 0-14 16,7 0-3-16,2-19-122 15,1-12-283-15</inkml:trace>
  <inkml:trace contextRef="#ctx0" brushRef="#br0" timeOffset="4029.4488">13326 4992 635 0,'0'0'0'0,"0"0"-3"0,0 0 3 15,-161 33 11 1,108 13 15-16,4 11 5 0,7 1-15 16,15 4 7-16,18-10-23 15,9-12 0-15,0-14-5 16,31-12 5-16,18-14 0 15,7-10-26-15,2-31-62 16,-7-12 24-16,-17 0-1 16,-19 14 16-16,-15 12 49 78,-5 17 3-78,-26 8 72 0,0 2 0 0,2 0-8 0,4 2-7 0,12 6-49 0,5 0-5 15,8-2-6-15,0-2-2 0,0 1 2 0,8-4 0 0,15-1 1 16,12 0-9-16,7-24 8 16,6-12-14-16,2-5 13 0,2-6-26 15,-10 5 12-15,-2 7 7 16,-8 6 3-16,-5 2-7 16,-2 3 8-16,2-3 4 15,2-4 0-15,0-1 4 16,0-5-1-16,-6 1-3 15,-6 5-1-15,-5 10-7 0,-8 6 16 16,-2 7-7-16,-2 6 44 16,0 0-33-16,0 2-1 15,0 0 1-15,0 0-10 16,0 0 9-16,0 10-11 16,-2 32 0-16,-6 27 4 93,-4 31 11-93,1 16 42 16,7 6-21-16,4-7-31 0,0-14 6 0,15-20-11 0,10-21-1 16,4-20 0-16,-3-17 1 0,-3-8-7 0,-6-9 0 0,-3-6-24 0,1 0 25 15,-4-10-16-15,5-15 18 0,-3-8-4 0,-1-8-43 0,-4 4 16 0,-1-7-53 16,-1 4 17-16,0 2-19 15,-2 2-43-15</inkml:trace>
  <inkml:trace contextRef="#ctx0" brushRef="#br0" timeOffset="4383.946">14063 5103 292 0,'0'0'38'0,"0"0"-25"16,0 0 31-16,0 0 2 16,0 0 49-16,0 0 1 0,51-80-12 15,-53 80-35-15,-21 0-33 16,-8 0-11-16,-11 12 23 16,-2 8-12-16,-1 4 0 15,7-2 20-15,11-8-18 16,12-3 1-16,10-6-19 15,5-1-4-15,0 2-24 16,18 2 9-16,9 2 16 16,4-2-4-16,0 6 0 15,1 3-6-15,-5 8 14 16,-3 4-4-16,-2 4 3 16,0 4-7-16,1-5 4 15,2 0-2-15,-4-8-48 16,4-2 33-16,2-10-60 0,0-8-91 15,2-4-31 1</inkml:trace>
  <inkml:trace contextRef="#ctx0" brushRef="#br0" timeOffset="4669.3923">14515 4529 503 0,'0'0'121'0,"0"0"-81"15,0 0 20-15,0 0-45 16,0 0-13-16,-6 197 69 16,-5-75 17-16,1 5-55 15,8-7-2-15,2-9-27 16,0-21-8-16,5-19 2 15,10-21-53-15,-2-27-67 16,-5-23-149-16</inkml:trace>
  <inkml:trace contextRef="#ctx0" brushRef="#br0" timeOffset="5121.6524">14230 5123 780 0,'0'0'75'0,"0"0"-75"16,0 0 7-16,0 0-17 16,0 0 24-16,0 0-11 15,62-92 24-15,-22 84-13 16,8 4 9-16,5 4-14 16,5 0-3-16,-5 16-2 15,1 8 0-15,-10-2-8 16,-1 0-16-16,-8-6 0 15,-8-6 16-15,-6-8-26 16,-6-2 16-16,-7 0 3 0,0 0 0 16,-2 0 11-16,-4 0-2 15,1 0 2-15,-3-9 2 16,0-10 7-16,0-3-4 16,-14 8 30-16,-6 4-14 15,2 1 2-15,3 8-7 16,3-1-16-16,8-1 2 15,2 3-2-15,2 0 0 16,0 0-6-16,0 0-2 16,0-1-13-16,0 1-22 15,0 0-28-15,0 0 42 16,0 0-9-16,0 0 2 16,0 0 8-16,0 0 4 0,0 0 7 15,0 0-70 1,0 0-83-16</inkml:trace>
  <inkml:trace contextRef="#ctx0" brushRef="#br0" timeOffset="6044.3773">15068 4782 306 0,'0'0'34'0,"0"0"-14"16,0 0 76-16,33-129-10 16,-29 90-6-16,-4 4-12 15,0 8-35-15,0 4 36 0,0 10-31 16,-2 7 15-16,-13 6-25 15,-5 0-23-15,-5 28 3 16,-3 36-8-16,1 32 1 16,4 22 25-16,11 2-16 15,12-8 9-15,0-17-13 16,21-21-6-16,8-21-6 16,4-21-17-16,1-17-18 15,-3-15 33-15,-6 0-43 16,-3-32 0-16,-11-10 43 0,-11-3-33 15,0 6 16 1,-11 14 24-16,-18 6 1 16,-4 11 52-16,2 4-16 15,10 2 9-15,8 2-31 0,7 0-2 16,6 0-24-16,0 0 0 16,2 8 5-16,20 9-6 15,7-4 13-15,6-3-3 16,6 0-7-16,3-10-2 15,-1 0 4-15,-1 0-7 16,0-8 15-16,-3-9-5 16,0-8 5-16,1-3 0 15,-2-8 0-15,-5-2 3 16,-2-2-3-16,-10 4 0 0,-7 3 2 16,-8 9-9-16,-6 10 16 15,0 8 22-15,-2 6 35 16,-12 0-62-16,-3 5 11 15,-1 27-15-15,5 12 4 16,8 5 6-16,5-8-10 16,5-7 0-1,26-12-2-15,6-8 2 0,1-6-3 16,2-4 0-16,-6 0-6 16,-3 7 3-16,-7 2 0 15,-6 13 6-15,-5 6 6 0,-1 3-2 16,-5-2 9-1,1-9-13-15,2-7-21 0,1-12-19 16,2-5-52-16,-2 0 23 16,0-9-111-16,-4-16-113 15</inkml:trace>
  <inkml:trace contextRef="#ctx0" brushRef="#br0" timeOffset="14795.6077">11498 6190 299 0,'0'0'0'0,"0"0"-26"16,0 0-30-16,0 0 13 16,0 0 43-16,0 0 23 15,0 0 17-15,-4-10-30 0,0 10 83 16,1 0-69-1,1 0 21-15,0 0 31 0,0 0-26 16,2 0-10-16,-2 0-33 16,2 0 10-16,0 0-7 15,0 4-5-15,0 16-5 16,2 4 41-16,9 1-38 16,5-4 3-16,-1-1-6 15,3-5 0-15,2-2 0 16,4 1 3-16,1-3-3 15,6-2 0-15,0-1 4 16,7-2-8-16,-3-2 4 16,4-4 0-16,-1 0-9 15,-1 0 2-15,1 0 1 16,-2-4 3-16,0-3 6 0,-3 0-13 16,-1 4 10-1,-6 0-11-15,3 1 9 0,-5 1-10 16,5-2 12-16,0 0 0 15,0-4-8-15,5 0-4 16,-5-2 12-16,2-3-8 16,0 3 5-16,-2 0-2 15,-2 1 5-15,0 0 0 16,-5 4-1-16,-2-3-4 16,0 5 2-16,-3 2 3 15,4-3-7-15,-3 1 19 16,4 2-6-16,0-1-6 0,3-2 4 15,2 1-14-15,0 1 10 16,2 1 0-16,-4-3-4 16,0 3-17-16,-4 0 11 15,-6 0 9-15,-1 0 2 16,-4 0-15-16,0 0 14 16,-1 6 0-16,-3 5 5 15,1 4-2-15,-1 0-3 16,1-2 0-16,0 3 2 15,-3-4 2-15,1-2-4 16,-3 1 0-16,0-8-3 16,-2 0 11-16,0-2-8 15,0 3 1-15,0-1 4 0,-4 0 1 16,-7-3-6 0,2 0 0-16,0 0 11 0,2-2-9 15,5-16-4-15,2-5-7 16,0-7 0-16,0-1 4 15,0 3 5-15,9 4 0 16,4 6-2-16,0 4 5 16,1 2-3-16,4 3 0 15,2 2 5-15,-1-3-7 16,10-2 2-16,3-4 0 16,4 2 1-16,2 0-1 15,-1-1 2-15,3 6-2 16,-1-3 0-16,-4 3-6 15,1 4 6-15,-3-1 0 0,-2 3 0 16,3 2 4-16,-3-2-4 16,0 0 4-16,0-3-2 15,0 0-4-15,3-1-2 16,1 1 4-16,4 1 4 16,1 1 3-16,2-3-10 15,1 1 3-15,-4 3 0 16,3-3-2-16,-1-1 5 15,-3 0-3-15,-3 0 7 16,-1 1-3-16,-3 3-4 16,-2 1 0-16,-2-1 2 15,0 3-4-15,-3 0-1 0,2 0 3 16,1-2-1 0,4 1 16-16,5-4-25 15,2-2 10-15,2-4 0 0,2 1-1 16,1 1 10-16,-1 4-9 15,0 3 0-15,-3 2 5 16,-4 0-8-16,-4 0 3 16,-2 0 0-16,-2 0-4 15,2 5 5-15,2-3-1 16,1 5 0-16,5-1 1 16,-1-2-7-16,4-2 6 15,5-2 0-15,-3 0 2 16,5 0 1-16,-5 0-1 0,0 0-2 15,-6-2 1 1,-2-4-1-16,-5 2 5 0,-6-3 1 16,2 0 6-16,0 0 2 15,-5-4-14-15,2-3 24 16,-2-5-22 0,-2-2 18-16,0-5-20 0,0 2 14 15,-5 1-10-15,-1 0 0 16,-6 4-4-16,-4 6 0 15,-2 7 5-15,0 0-2 16,0 3-3-16,0 2-17 16,-2 1-21-16,-18 0-100 15,-9 0-92-15</inkml:trace>
  <inkml:trace contextRef="#ctx0" brushRef="#br0" timeOffset="16455.9495">12036 6778 339 0,'0'0'37'0,"0"0"-4"16,0 0-26-16,0 0 39 16,0 0-2-16,0 0 10 15,0 0-40-15,0 0-11 16,0 0-3-16,0 0 0 0,6 0 0 16,5 0-1-1,5 0 1-15,7-6 0 16,2-9-3-16,5 1 16 0,-4 2-23 15,-1 3 14-15,-2 3-4 16,-1 3 1-16,-2 3 0 16,0 0-2-16,-1 0 1 15,-3 3-5-15,-5 19 5 16,-5 12 0-16,-6 13 11 16,0 12 6-16,-12 7-3 15,-11 0-10-15,-3-8-4 16,-3-6 1-16,2-12-1 15,-2-8 0-15,5-6 9 16,1-8-19 0,6-7 10-16,5-5 0 15,4-6-1-15,5 0 5 16,3 0 7-16,0 0-11 0,0 0-26 16,0 0 24-16,19-9-10 0,2 0 12 156,4 5-8-156,2 0 15 0,4 4-12 15,0 0 5-15,7 0 0 0,3 0 21 0,-2 4-19 16,3 3-2-16,-2-3 5 0,-6 1-1 16,-4-5-2-16,-7 2-2 0,-9-2 0 0,-3 2-4 15,-5-2 7-15,-3 0-3 0,-1 0 0 0,-2 0-3 16,5 0-3-16,1-4-55 0,-1-18-91 0</inkml:trace>
  <inkml:trace contextRef="#ctx0" brushRef="#br0" timeOffset="17306.2021">12931 6882 323 0,'0'0'51'16,"0"0"-42"-16,0 0-4 16,0 0 54-16,0 0-12 15,0 0-15-15,-45-22 22 16,24 22-27-16,-2 0-9 16,-4 6 20-16,-2 18-31 15,-2 14 19-15,0 8-20 16,2 0-1-16,6-5 17 0,8-14-18 15,9-11 5-15,6-3-9 16,0-6 5-16,6 1-12 16,17 1 7-16,-2-3-1 15,6-3-9-15,-2-3 3 16,-3 0 3-16,1 0 2 16,-6 0 2-16,1 0-9 15,-2 0 12-15,0-3-3 16,-1-6 4-16,-3 2-4 15,-2-2 3-15,-5-3 5 16,-3-1-3-16,-2-2 9 0,0-1-12 16,-2 0 17-1,-19-2-6-15,0-3-11 0,-6 4 16 16,-2-1-18 0,0 1 7-16,-2-4-6 15,-1 0-1-15,6 2 0 0,1-3 7 16,5 2 2-1,4-2-3-15,6-2-6 16,3 3 8-16,2 1-18 0,3 4 10 16,-1 2-1-16,1 0-12 15,2 2 17-15,0 1-4 16,0-2 0 0,0-1-6-1,0 5-10-15,12-4 14 0,10 1-10 0,4-1 10 16,4 0-16-16,-1 5 15 15,-3 0 1-15,-1 8-12 0,-5 0 4 16,-4 0 10 0,-3 0 0-16,-4 16-8 0,-2 10 17 15,-5 14 3-15,-2 8-4 16,0 7-3 31,0-3 7-47,0-6-12 15,0-11 0-15,0-10-1 0,0-7 8 0,0-6-7 0,0-2 0 0,0 0 0 0,0-2-13 16,2-2 9-16,0-1-20 0,2 2-11 16,1-1-53-16,-1-4-5 15,1-2-145-15</inkml:trace>
  <inkml:trace contextRef="#ctx0" brushRef="#br0" timeOffset="19836.5894">13604 6917 182 0,'0'0'5'0,"0"0"0"0,0 0 16 16,0 0 60-16,0 0-68 16,0 0 23-16,-27-13-15 15,19 12 16-15,-4 1 10 16,3 0-15-16,3 0 34 16,2 0-52-16,4 0 5 15,0 0-11-15,0 0 4 16,0 0-1-16,0 0-5 15,0-3 12-15,0 3 32 16,0-2-37-16,0 0 0 16,4 0-13-16,25-2 4 15,13 0 7-15,16-4-11 0,4-1 0 16,3-4 13 0,-3 0-13-16,-4-1 0 0,-6 2-1 15,-6 2 2-15,-6 3 19 16,-9 0-7-16,-6 2-13 15,-7 2 12-15,-5 2-10 16,-6 1-2-16,-4 0 0 16,-3 0 3-16,0 0-5 15,0 0 2-15,0 0-6 16,0 0 4-16,0-2-51 16,2-5-61-16,-2-5-83 15</inkml:trace>
  <inkml:trace contextRef="#ctx0" brushRef="#br0" timeOffset="24981.0023">14593 6400 350 0,'0'0'118'15,"0"0"-113"-15,0 0 7 16,0 0 19-16,0 0-23 16,0 0 42-16,0 0-28 15,-4-37 13-15,4 34-35 16,-2 2 6-16,2 1 15 15,0 0-17-15,0 0 3 0,0 0 1 16,0 0-7-16,0 8-1 16,0 23 4-16,0 18 40 15,6 13-17-15,5 4-27 16,3 0 0-16,-1-8 19 16,3-8-13-16,-1-7-9 15,-1-7 3-15,-3-8 0 16,-5-6 3-16,1-10-3 15,-3-4 0-15,-1-3-7 16,-3-4 13-16,0 1-6 0,0-2 0 16,0 0 6-1,0 0-1-15,0 0-5 0,0 0 3 16,0 0-14 0,0 0 11-16,0 0-24 15,0 0-20-15,0 0-60 16,0-10-161-16</inkml:trace>
  <inkml:trace contextRef="#ctx0" brushRef="#br0" timeOffset="25977.3684">15333 6422 346 0,'0'0'29'0,"0"0"-28"16,0 0-1-16,0 0 69 16,0 0-25-16,0 0 33 15,-14-62-6-15,12 62-12 0,-2 0-28 16,2 0-24-1,-1 3 7-15,-1 32-14 16,0 20 0-16,0 20 16 16,1-2-12-16,0-5 5 0,3-14-9 15,0-11 4-15,0-16-4 16,10-9 0-16,-2-10 5 16,-3-4-16-16,-3-4-8 15,-2 0-1-15,0 0 16 16,0-26-29-16,-2-11-84 15,-7-10-6-15,1-3 77 16,-2-2 43-16,3 2-65 16,3-2 20-16,-2 6-23 15,1 4 71-15,0 6 64 0,5 7 2 16,0 7-23-16,0 10 46 16,0 4-89 15,0 5 10-31,0 3 24 0,8 0-34 0,9 0 64 0,5 13-53 15,10 16-1-15,5 4 75 16,6 10-61-16,3-1-3 16,2 0-21-16,-4-4 2 15,-2-4-3-15,-1-6 1 16,-6-5 0-16,-4-4 9 16,-6-11-9-16,-10-2 0 15,-5-6-12-15,-8 0 27 16,-2 0-15-16,0 0 1 0,0-22 32 15,0-30-27-15,-10-20-6 16,2-10 0-16,-1-5-3 16,2 9 5-16,-2 12-4 15,2 17 1-15,1 20 1 16,2 14 8-16,-4 12-8 16,6 3-3-16,-2 0-20 15,-7 16-107-15,-14 14-195 16</inkml:trace>
  <inkml:trace contextRef="#ctx0" brushRef="#br0" timeOffset="27424.3703">13100 6757 189 0,'0'0'142'0,"0"0"-96"0,0 0-40 16,0 0 13-16,0 0 2 15,0 0 19-15,-2 0-21 16,-2 0-10-16,-1 0-5 16,1 0-4-16,2 0 0 15,2 0 1-15,0 0 2 16,0 0-3-16,0 0 0 15,0 0 2-15,0-1 10 16,0-2 0-16,-2 2 5 16,0-2 2-16,-1 1-14 15,1 0-5-15,2 0 0 0,0 1 2 16,0 1-19-16,0 0 10 16,0 0 7-16,0 0-2 15,0 0-5-15,0 0 7 16,0 24-4-16,0 16 9 15,-7 17 48-15,-2 12-29 16,5-1-19-16,4-9 6 16,0-15-10-16,22-15 4 15,4-11-5-15,1-9 0 16,2-9-5-16,-2 0 4 16,0-23 1-16,-5-21 0 15,-6-12-1-15,-10-6 1 16,-6 5 7-16,0 12-5 15,-17 15 69-15,-8 10-53 16,0 9-4-16,6 6 34 16,5 2-42-16,8 3-2 0,3 0-4 15,3 0-9-15,0 0-15 16,0 0-42-16,9 0 3 16,14 3 13-1,-1-3-78-15,-2 0 32 0,-2-18 2 16,-7-3-119-16,-5-1 158 15,-1 2 55-15,-2 2 34 16,-1 2 100-16,-2 6-15 0,0 4-40 16,0 6-35-1,0 0 1-15,0 0 25 0,0 0-15 16,0 10-47-16,0 24 10 16,0 13 11-1,0 6-13-15,0 0 3 16,4-14-1-16,7-12-28 0,3-9 21 15,-1-11-11-15,1-3 1 16,-4-1-1-16,-1-3-4 16,-3 0 2-16,-3 0 2 15,-3 0-3-15,0 0 9 16,0 0 25-16,0 0-17 16,0 2-8-16,5 2 1 15,1 2-7-15,5 2 2 16,5 1 1-16,-1-2-3 0,1-3 3 15,0 0-3-15,-3-4 0 16,0 0-1-16,-2 0-10 16,1 0-109-16,1 0-7 15,1 0-82-15</inkml:trace>
  <inkml:trace contextRef="#ctx0" brushRef="#br0" timeOffset="28600.7944">16135 6501 174 0,'0'0'205'0,"0"0"-182"15,0 0-15-15,0 0 15 16,0 0-4-16,0 0 16 0,-60-53-34 15,58 40 57-15,-2 3 16 16,-1 3-44-16,-4 3 24 16,-6 4-18-16,-8 0-36 15,-4 3 7-15,-6 24-7 16,4 13 0-16,4 7-3 16,12 0 9-16,13-8-3 15,0-13-3-15,25-14-1 16,19-12-13-16,10-14 14 15,6-30 0-15,-4-12-7 16,-14-4 10-16,-15 8-3 16,-23 12 12-16,-4 10 13 15,-25 12 65-15,-12 7-57 0,-1 5-1 16,2 6-5-16,10 0-21 16,12 0-11-16,7 0 5 15,7 0-61-15,0 4-36 16,18 6 38-16,9-4 46 15,7-6-5-15,-1 0-33 32,-2 0 51-32,-4 0-13 0,-5-2 13 0,-9 2 2 15,-2 0 4-15,3 11-6 16,1 13 38-16,8 8-26 16,2 1 7-16,4 0-15 15,-4-11 11-15,4-10-26 16,-2-10 11-16,-4-2 0 15,-5-2 17-15,-5-18-3 16,-4-6 22-16,-9-6-12 16,0-2-13-16,0 0 29 0,-9 3-40 15,-9 8 10-15,3 5-10 16,6 1-16-16,9 2-4 16,0 0-69-16,0 1-100 15,11 1-125-15</inkml:trace>
  <inkml:trace contextRef="#ctx0" brushRef="#br0" timeOffset="29948.9001">17388 6176 387 0,'0'0'78'0,"0"0"-78"16,0 0 3-16,0 0 2 15,0 0 22-15,0 0 45 16,0 2-15-16,0-2-30 16,0 0 51-16,0 0-49 15,0 0-11-15,0 0 15 16,0-8-17-16,0-18 0 16,17-12-16-16,6-12 5 15,1 0 1-15,0-3-6 16,-1 3 0-16,-5 0-9 0,-5 2 12 15,-5 0-3-15,-2 4 0 16,-6 4-5-16,0 9-3 16,0 13-20-16,0 12 27 15,0 6-10-15,0 0 13 16,-6 6-4-16,-2 37-4 16,-7 31 5-16,-6 32 1 15,1 20 11-15,7 10 8 16,9-13 5-16,4-17-19 15,8-22-5-15,23-27 0 16,5-21 3-16,3-20-20 16,-4-16 17-16,-2 0-10 15,1-22 1-15,-5-20-4 0,-5-11 11 16,-4 2 2-16,-12 4 0 16,-2 11 1-16,-6 12 5 15,0 10-6-15,0 6 11 16,0 6-11-16,0 2-2 15,6 0-10-15,7 12-1 16,8 18 7-16,5 10 6 16,1 0 0-16,2-3 1 15,-3-10-1-15,-1-13-15 16,-9-14-79-16,-12-7-149 16</inkml:trace>
  <inkml:trace contextRef="#ctx0" brushRef="#br0" timeOffset="30803.5467">17639 6006 768 0,'0'0'9'0,"0"0"-9"16,0 0-20-16,0 0 20 15,0 0 3-15,0 0 0 16,125-28 32-16,-74 9-33 15,5-6 8-15,-1-6-1 16,-1-5-9-16,-5 0 0 16,-9 3-6-16,-8 2 13 15,-11 5-11-15,-5 0 6 0,-3 2-2 16,-3 1 6 0,-6 8-6-16,-4 4 0 0,0 5 20 15,0 6 20-15,-9 0 2 16,-15 17-42-16,-5 34 9 15,-2 26-16-15,6 17 15 16,9 1-8-16,16-11 0 16,0-19 7-16,14-17-14 15,15-19-11-15,-2-15-25 16,-3-13 39-16,-4-1-63 16,-6-15 40-16,-8-17 14 15,-6-6 5-15,0 4 6 16,-12 8 4-16,-14 7 18 0,-3 7 22 15,5 6-8 1,10 0-9-16,9 5-5 0,5 1-15 16,0-2-10-16,27-1-38 15,11-3 22-15,14-3 16 16,3-5 5 0,-3-1 0-16,-8 8-10 0,-13 2 6 15,-10 5-1-15,-6 0-6 16,-1 6 11-16,3 16 22 15,3 6 6-15,7 2-26 16,4-5 4-16,7-7 0 16,-2-12-9-16,-3-6 3 15,0-8 0-15,-4-24-12 16,-4-8 12-16,-5-1-12 0,-7 7 5 16,-4 12 5-16,-9 10 2 15,0 10 5-15,0 2-1 16,2 0-2-16,3 0-2 15,4 0-45-15,8 17 36 16,4 4 6-16,1 3-5 16,1-3 8-16,-2-3-26 15,0-4 21-15,-6-6 5 16,-3-1-1-16,-6-3-1 16,-4-1 4-16,-2-2-2 15,0-1 2-15,0 0 31 0,0 0 23 16,7-23-34-1,9-24-22-15,13-15-14 16,13-10-5-16,7 4 8 16,0 14-25-16,-4 14-28 0,-14 16-45 15,-16 16-174-15</inkml:trace>
  <inkml:trace contextRef="#ctx0" brushRef="#br0" timeOffset="32221.4367">13386 6563 346 0,'0'0'80'15,"0"0"-58"-15,0 0 29 16,0 0-51-16,0 0 3 16,0 0 10-16,-12 40 20 15,12 14 49-15,0 14-30 16,0 13-9-16,0 7-12 0,0-4-31 16,0-9 1-1,0-15 42-15,0-19-42 0,0-10 33 16,0-13-13-16,0-10-7 15,0-4-21-15,0-2 7 16,0-2-19-16,0 0 1 16,0 0-47-16,0 0-15 15,0-17-168-15</inkml:trace>
  <inkml:trace contextRef="#ctx0" brushRef="#br0" timeOffset="32527.6133">13544 6872 466 0,'0'0'43'0,"0"0"-41"16,0 0-2-16,0 0 20 0,0 0 87 16,0 0-24-1,-45 1-67-15,10 26-1 0,-10 11-11 16,2 4 1-16,10-4 59 15,6-6-61-15,14-5 3 16,11-7-5-16,2 0 0 16,0-5-1-16,7 2 2 15,11-3 13-15,6 0-21 16,2-3 6-16,6 0 0 16,-3-3-14-16,-2 2 19 0,-5-2-5 15,-2 2 0 1,-4-1-36-16,-6 4-3 15,0-1-8-15,-4 0-45 0,1-2-14 16,-3-6-110-16</inkml:trace>
  <inkml:trace contextRef="#ctx0" brushRef="#br0" timeOffset="33566.4177">12989 6866 252 0,'0'0'67'0,"0"0"-62"0,0 0-4 15,0 0-1-15,0 0 0 16,0 0 32-16,42-60-26 16,-40 50 10-16,3 2-3 15,-5 8 40-15,0-3 27 16,0 3 5-16,-13 0-78 16,-12 8 14-16,-4 24-21 15,2 16 0-15,6 13 18 16,9-1-18-16,12-5 11 15,0-13-11-15,18-16 0 16,20-11 8-16,4-9-8 0,3-6 0 16,-1 0-1-1,-5-21 6-15,-11-10 8 16,-8-2-10 0,-13-2 3-1,-7-5 35-15,0 6-28 16,-13 3 5-1,-10 6 18-15,-2 6-5 16,6 6-1-16,5 4-30 31,5 5-24-15,9 3 13-16,0-1-77 0,11-2-72 0,16-7-23 0</inkml:trace>
  <inkml:trace contextRef="#ctx0" brushRef="#br0" timeOffset="50384.7884">10790 8282 280 0,'0'0'6'16,"0"0"29"-16,0 0-6 15,0 0 16-15,0 0 25 16,0 0 5-16,0 0-26 16,0 0-24-16,76-57 14 15,-76 57 37-15,0 0-51 16,0 0 15-16,-4 0-29 15,-17 0 0-15,-6 18-17 16,-4 13 6-16,2 7 0 16,4 1-7-16,13-2 7 15,12-5-1-15,0-6-17 0,12-2 5 16,22-1-6-16,2-9 14 16,2 1-11-1,-5-3 8-15,-6 1 4 0,-10 0 0 16,-7 1 0-16,-10 5 8 15,0 1 0-15,-2 5 13 16,-25 1-16-16,-6 1 18 16,-1-5-13-16,1-10 5 15,1-6-1-15,12-5 2 16,4-1-10-16,10 0-2 16,6 0-4-16,0 0 0 15,16-15-49-15,22-14 39 63,10-5 3-63,4-2 7 15,1 2-15-15,-4 6 13 0,-4 2-42 0,-3 3 39 0,-5 0-21 0,0-1 29 0,-10 2-6 0,-6 2-14 16,-7 6 4-16,-9 4 2 0,-5 2 15 16,0 2 11-16,0 4 4 15,-16 0 17-15,-4 2 14 16,2 0-41-16,-5 12 49 15,8 12-40-15,1 8-13 16,10 4 11-16,4 0 0 16,0-1-12-16,20-6 0 15,12-8 1-15,7-8-5 16,4-10 4-16,1-3-4 16,4-9-6-16,-6-21 7 15,-7-10-3-15,-8-5-2 0,-12-6 8 16,-7-5-6-16,-8-5 11 15,0-1-5-15,0-2 9 16,0 6-5-16,-14 8 0 16,-4 18-4-16,-2 14 7 15,2 12 13-15,-4 6-12 16,4 0-4-16,3 30-4 16,3 27 3-16,8 22-3 15,4 12 0-15,0 0 1 16,14-8 6-16,9-19-7 0,6-18-1 15,0-18-8-15,1-18 3 16,-6-10-4-16,-6 0-11 16,-11-10 8-16,-7-16 6 15,0-2 7-15,-20 0 0 16,-12 6 10-16,1 10-7 16,-2 6 28-16,6 6-22 15,10 0-2-15,5 0-13 16,12 0 6-16,0 0-1 15,0 0-7-15,25 0-9 16,6 4 6-16,11-4 7 16,3 0-26-16,1-8 18 15,-3-14-35-15,-5 2 25 0,-13 4 20 16,-10 8-2-16,-9 3-4 16,-6 5 8-16,0 0 0 15,0 0 62-15,0 0-21 16,0 0-34-16,-4 0 15 15,-1 0-7-15,1 0-4 16,4 0-11-16,-2 0-1 16,2 5-22-16,0 11 32 15,0 7-9-15,0 6 0 16,4-2 7-16,15-2-12 16,0-7 5-16,3-10-15 15,3-8 8-15,2 0 7 16,0-24-10-16,2-16 7 0,-5-12 0 15,-4-7-3-15,-7-2 6 16,-8 1 0-16,-5-5-1 16,0 4-8-16,0 11 9 15,-5 13-15-15,-6 14 30 16,-2 12-15-16,-1 9 8 16,4 2 0-16,1 16 18 15,1 37-24-15,2 28-2 16,6 19 21-16,0 6-19 15,0-9 9-15,14-16-11 16,14-27 0-16,8-24-4 16,0-23 4-16,4-7-5 0,-3-32 4 15,-1-18-28 1,-9-6 13-16,-11 6 1 0,-10 16 15 16,-6 14 8-16,0 16 0 15,0 4 26-15,-4 0-19 16,4 0-7-16,0 20-8 15,0 10 0-15,2 6 0 16,19-8-6-16,0-14 6 16,8-14-19-16,2 0 19 15,6-26-11-15,-2-6 9 16,-3 0-12-16,-11 12-6 16,-9 10 18-16,-8 9-14 15,-4 1 16-15,0 5 13 16,0 27-7-16,4 12 45 0,7 8-51 15,5-8 6-15,7-16-7 16,1-15 1-16,0-13-1 16,3 0-5-16,-6-3 8 15,-4-11-6-15,-5 5 4 16,-6 2 0-16,-2 5-3 16,-1 2 9-16,1 0-6 15,10 0 0-15,7 2 8 16,18 2-26-16,12-4 3 15,2-10-124-15,3-31-149 16</inkml:trace>
  <inkml:trace contextRef="#ctx0" brushRef="#br0" timeOffset="51118.1456">12880 8203 641 0,'0'0'37'16,"0"0"-37"-16,0 0-15 16,0 0 15-16,72-128-25 15,-20 100 25-15,2 7 0 16,-4 14 0-16,-13 7 4 16,-12 0-8-16,-12 32 4 15,-13 16 0-15,0 16 39 0,-27 8-26 16,-19 0-3-16,-10-7 39 15,9-19-41 1,13-14 46-16,19-16 15 0,13-12-66 16,2 2-3-16,9-4-3 15,24 0 3-15,11-2-5 16,10-8-8-16,4-18 2 16,0-2 0-16,-2 4-37 15,-2 4 34-15,-2 0-27 16,-2-1-3-16,-6 0 16 15,-6 1-23-15,-14 3 51 16,-8 8 0-16,-14 5 6 16,-2 4 13-16,0 0 42 0,-10 4-19 15,-6 19-22-15,3 12-20 16,10 4 15 0,3 2-15-16,7-5 17 0,26-10-31 15,11-14 14-15,4-12-8 16,-2 0-1-16,-7-28 2 15,-10-9 7-15,-14-4-3 16,-15-2 14-16,0-1-10 16,-19 4 5-16,-20 2-4 15,-10 3 1-15,-4-1 10 16,1 7 3-16,12-2-4 16,13 6-12-16,14-5 3 0,13-5-3 15,0-2-26-15,20-4 16 16,21 7-18-16,3 7 24 15,2 10-12-15,-7 11-32 16,-13 6 45-16,-10 4-1 16,-10 28 4-16,-6 21 23 15,0 13 7-15,-2 12 1 16,-18-3-17-16,0-8 3 16,4-21 15-16,12-16-32 15,4-12-14-15,0-8-15 16,6-3-41-16,8-7-120 15</inkml:trace>
  <inkml:trace contextRef="#ctx0" brushRef="#br0" timeOffset="53686.5156">10872 9555 281 0,'0'0'85'16,"0"0"-66"-16,0 0-3 16,0 0-2-16,0 0 30 15,0 0-30-15,-24 0-12 16,24 0 39-16,0 0-18 15,0 0 17-15,0 0 8 0,0 0-41 16,0 0 9-16,0-6-16 16,0-11 3-16,20-4-10 15,11-5 17-15,5-1-10 16,1 1 0-16,4 8 7 16,-5 4-4-16,-5 13-3 15,-4 1 0-15,-8 0-15 16,-3 23 24-16,-9 16-9 15,-7 15 2-15,0 13 6 16,-23 4-3 0,-10-6-5-16,-3-14 0 15,-3-13 22-15,3-13-20 16,5-11 16 0,2-9 2-16,8-2-20 15,9-3 18 1,4 0-11-16,8 0-4 0,0-8-6 0,10-10-14 15,16-4 5 142,8 1 9-157,4 7 6 15,1 8-9-15,6 6 6 0,2 0 0 16,4 0-5-16,5 4 2 0,1 2 3 16,-1-3 0-16,-4-3-26 15,-10 0-5-15,-11 0-55 0,-6-4 29 0,-9-7 47 16,-6 1-5-16,-1 0 15 0,-5-7 0 15,2-2 9 1,0-1 19-16,-2 2-19 16,-1 4 6-16,-3 8 44 0,0 6-18 0,0 0 19 15,0 0-35-15,0 0-10 0,0 27-12 0,0 22-3 0,0 13 0 0,4 2 2 16,21-9-2-16,4-17 0 0,4-23-2 16,-4-8 2-16,2-7-8 0,-8-3 8 15,-8-20-1-15,-9-10-11 0,-6-5 24 0,0-2-8 16,-27 3 4-16,-6 1 4 15,-7 5 15-15,1 5-26 0,-2 2-1 0,5 0 0 16,7-2-1-16,10-4 1 16,9-6 0-16,10-4-19 15,0-7 10-15,12 3-15 0,13 9 22 0,6 6-11 16,-2 11-4-16,-5 9 9 0,0 6-1 0,-3 3-10 16,-6 0 11-16,1 29 16 0,-3 14-8 0,-5 16 38 0,-2 5-23 15,-4 2 1-15,-2-8-11 16,0-8 6-16,0-14 26 15,0-10-35-15,0-10 25 0,0-10-2 16,0-6-25-16,0 0-3 16,0 0 0-16,0 0-79 15,0 0 6-15,13 0-133 16</inkml:trace>
  <inkml:trace contextRef="#ctx0" brushRef="#br0" timeOffset="54006.6594">12049 9687 641 0,'0'0'90'0,"0"0"-61"16,0 0-29-16,0 0 0 15,0 0 2-15,0 0 9 16,80-25 1-16,-40 16 4 16,5 1-3-16,-1 4 18 15,-2 2-25-15,-1 2-3 16,-1 0-3-16,-5 0 6 16,1 0-6-16,-5 0 0 0,-4 0-29 15,0 0 2 1,-5 0-69-16,-9-7-182 15</inkml:trace>
  <inkml:trace contextRef="#ctx0" brushRef="#br0" timeOffset="54944.6115">12829 9322 200 0,'0'0'428'0,"0"0"-381"16,0 0-35-16,0 0-12 16,0 0 0-16,0 0-12 15,9-68 12-15,24 42 0 16,5 8 37-16,-5 4-33 15,-8 10 20-15,-9 4-24 0,-12 2 5 16,-4 30 13-16,-4 18-6 16,-21 17 51-16,-4 3-41 15,0-7-11 1,11-10-8-16,14-19-3 0,4-12-14 16,2-16-10-16,25-6-36 15,10 0 34-15,8-6 7 16,-1-12-26-16,-1 6 26 15,-14 8-26-15,-11 4 5 16,-14 10 40-16,-4 26 3 16,-4 10 14-16,-23 6 13 15,-6-4-9-15,-5-6 19 16,5-9-14-16,-1-15-1 16,7-4 17-16,5-5-3 0,1-3-14 46,4 1-13-30,8-5-2-16,2-2-20 0,5 0-13 0,2 0-11 0,0 0 6 0,0-6-43 0,18-16 4 16,9-6 60-16,6-7-46 15,3 5 47-15,1 1-26 16,-1 2 7-16,0 4 8 16,-2 0-9-16,-1 4-10 0,-4 5 34 15,-2 1-29 1,-5 3 31-16,-6 6 0 0,-6 4 5 15,-1 0 3-15,-4 2-4 16,2 23 15-16,-1 6 16 16,3 7-15-16,1-1 48 15,2-5-66-15,9-14 3 16,3-14-5-16,10-4-7 16,1-29 7-16,7-19 9 15,-2-8-6-15,-9 4 14 16,-15 8 0-16,-16 10 3 15,-2 7 46-15,-33 10-22 16,-8 3-29-16,-1 7 33 16,-1 6-41-16,3 1 22 0,8 0-29 15,12 1-33-15,11 16-26 16,9-8-180-16</inkml:trace>
  <inkml:trace contextRef="#ctx0" brushRef="#br0" timeOffset="55888.0952">14081 9282 452 0,'0'0'97'0,"0"0"-91"15,0 0 24-15,0 0 12 16,0 0-39-16,0 0 31 0,-76 74-27 16,60-20-3-16,10 1 33 15,6-5-32 1,0-12 8-16,27-16-13 16,2-15 2-16,2-7-3 0,-4-3 1 15,-6-27 0-15,-5-4-6 16,-11 0 20-16,-5 3 0 15,-7 7-6-15,-22 11 14 16,-4 3 17-16,2 7-35 16,6 3 21-16,12 0-23 15,8 0-2-15,5 0-19 16,3 0-12-16,23 0 8 16,12-6 18-16,7-14 5 15,0-8 0-15,-3-6-12 16,-11-2 16-16,-9 0-4 0,-7-3 0 15,-10 1 5-15,-5 5-14 16,0 9 9-16,0 8 0 16,0 8 13-16,-2 5-3 15,-3 3-8-15,3 0-2 16,0 21 14-16,2 23-30 16,0 12 16-16,0 1 0 15,0-8 0-15,13-12 3 16,9-13-5-16,5-10 2 15,5-10-18-15,1-4 6 16,-2 0-1-16,-6 0-4 16,-5-4 2-16,-9 4-5 0,0 0 17 15,-2 12 3-15,4 13 0 16,0 6 17-16,5 2-17 16,5-7 0-16,-4-9-3 15,4-10 6-15,-5-7-2 16,-3-6-1-16,-3-30 0 15,-5-14 33-15,-5-14-27 16,-2-12-6-16,0-4 3 16,0-2 3-16,0 6-7 15,0 13 1-15,0 26 0 16,0 16 2-16,0 17-1 16,0 4 5-16,2 32 7 15,9 32-13-15,5 27 68 16,-1 5-68-16,3-10-8 15,1-16-14-15,2-29-50 0,-9-30-118 16</inkml:trace>
  <inkml:trace contextRef="#ctx0" brushRef="#br0" timeOffset="56236.2955">14609 9230 757 0,'0'0'10'0,"0"0"-10"15,0 0-31-15,0 0 28 16,118 30-29-16,-81-30 20 0,0 0 10 16,-6 0 2-16,-5 0 0 15,-6 0 5-15,3 6-4 16,-8 16 10 0,3 4-1-16,5 3-6 15,-2-9-8-15,0-9-3 0,-3-7-12 16,-5-4 12-16,-4-4 8 15,-5-20-1-15,-4-6 27 16,0-2-22-16,-7 6 35 16,-12 4-9-16,-3 6-22 15,1 5 22-15,8 8-31 16,9 0 0-16,2 2-9 16,2 1-24-16,0-2-17 0,6-1-129 15,17 2 41-15,-2-9 7 16</inkml:trace>
  <inkml:trace contextRef="#ctx0" brushRef="#br0" timeOffset="57224.8362">15271 9063 388 0,'0'0'57'0,"0"0"-52"15,0 0 41-15,0 0-30 16,0 0 46-16,0-116-4 15,0 100-49-15,0 4 29 0,0 6-1 16,-2 6-15-16,-3 0 16 16,0 16-36-16,-1 44-4 15,-5 33 2-15,0 25 0 16,1 6 28-16,8-10-28 16,2-17 0-16,0-25 8 15,23-26-7-15,2-25-2 16,-8-19-1-16,-3-2-13 0,-10-19 3 15,-4-17 5 1,0-9 7-16,-9 0 2 0,-13 8 20 16,-3 10-22-16,5 9 26 15,5 9-14-15,8 6 36 16,7 3-48-16,0 0-9 16,13 0-38-16,27 0 13 15,11 0 34-15,3 0 0 16,-3 0-18-16,-6-2 9 15,-14-5-20-15,-8 4 5 16,-10-1 22-16,-7 1-17 16,-6 3 19-16,0-1 6 15,-4-2 4-15,-11 2 1 16,1-2-7-16,5 1 10 16,7 2 17-16,0-2-26 0,2 2-10 15,0 0 2-15,0-2-10 16,0 2-2-16,0 0-3 15,0 0-1-15,0 0 19 16,0 0 4-16,-2 0 7 16,-1 0 12-16,-2 0-7 15,-1 17 4-15,1 5-20 16,5 6 0-16,0 0-1 16,0-1 5-16,14-4-4 15,10-9 0-15,3-8-22 16,0-6 20-16,0 0-6 15,-5 0-22-15,-5-4 29 16,0-8-30-16,-5-4-14 16,0-2 31-16,1 0-30 0,-4 2-11 15,0 6 41-15,-2 2 14 16,-3 8-12-16,1 0 19 16,1 0-14-16,1 0-52 15,2 0-89-15</inkml:trace>
  <inkml:trace contextRef="#ctx0" brushRef="#br0" timeOffset="59022.5831">9772 8699 370 0,'0'0'33'16,"0"0"-32"-16,0 0 3 15,0 0-4-15,0 0 0 16,0 0-2-16,-13 45 12 16,13-45 10-16,0 0 72 15,0 0-38-15,0 0 5 16,0 0-40-16,0 0-14 16,0 0 11-16,0 0-16 15,0 5 0-15,0-1 4 16,13 1-1-16,13 8 40 0,6 3-43 15,5 0 8-15,4 0 8 16,-1 0-16-16,-3-6 6 31,-8-4-6-31,-6-2 3 0,-10-4-4 0,-3 0 1 16,-8 0 0-16,0 0-1 16,-2 0 12-16,0 0-11 15,0 0 2-15,0 0-2 16,0 0-8-16,4 2-52 15,-2 2-122-15,1 4-37 16</inkml:trace>
  <inkml:trace contextRef="#ctx0" brushRef="#br0" timeOffset="59605.4055">9883 9783 487 0,'0'0'100'16,"0"0"-41"-16,0 0-21 15,0 0-10-15,0 0 4 16,0 0-32-16,-8-9 0 0,37 9 2 16,13 0 2-16,11 0 26 15,5 0-24-15,5 0 2 16,-1 0 7-16,-5 0-12 15,-5 0 2-15,-9-3 13 16,-15 0-8-16,-10 3 1 16,-7 0-11-16,-9 0 0 15,-2 0-1-15,0 0 1 16,0 0 0-16,0-8-37 16,0-15-58-16,0-7-129 15</inkml:trace>
  <inkml:trace contextRef="#ctx0" brushRef="#br0" timeOffset="63829.8825">16273 9363 244 0,'0'0'51'0,"0"0"-41"0,0 0-10 16,0 0 0-1,0 0-1-15,0 0 1 0,-2 0 0 16,2 0 8-16,-2 0 1 15,-3 1 55-15,1 2-46 16,-5-2 33-16,-2 1-24 16,0-2-25-16,2 2 54 15,2 0-53-15,2-2 14 16,5 0-6-16,0 0-11 16,0 0 0-16,0 0-4 15,0 0 13-15,-2 0 8 16,2 0 32-16,-2 0-30 15,2 0 55-15,0 0-67 16,0 0 0-16,0 0-2 0,0 0 3 16,2 0-8-16,25 0 0 15,11-4 0-15,11-3 2 16,11 0-2-16,9 1-1 16,10-1 0-16,5-2 2 15,0-3-7-15,-1-3 6 16,-7 2 0-16,-16-1 5 15,-9 2-5-15,-15 1-3 16,-9 5 2-16,-12 5 1 16,-8 0 7-16,-2-2-7 15,-3 3 0-15,-2 0-6 16,0 0 8-16,0 0-2 16,0 0 3-16,0 0 12 15,0-2 9-15,0 2-2 0,0 0-17 16,0 0 23-16,0 0-13 15,0 0-1-15,0 0-7 16,0 0-4-16,0 0 6 16,0 0-9-16,0 0-22 15,0 0 20-15,0-4-57 16,0-6 2-16,-2-7-87 16,-3-2-198-16</inkml:trace>
  <inkml:trace contextRef="#ctx0" brushRef="#br0" timeOffset="64361.9852">16919 9096 476 0,'0'0'70'0,"0"0"-53"15,0 0-8-15,0 0-9 16,0 0 24-16,0 0-24 16,-104 0 27-16,102 0-27 15,2 0 0-15,0 0 36 16,0 0-21-16,0 0-10 15,0 0-5-15,13 1 0 0,11 14 23 16,12-1-2-16,7 4-13 16,7 0-1-16,10-2 0 15,5-2-7-15,-5-2 0 16,-4-4-13-16,-11-4 4 16,-16 0 1-16,-14-2 3 15,-8 0-16-15,-5 0 27 16,-2 2-6-16,0 4 38 15,-15 4-30-15,-23 8-1 16,-7 6-7-16,-5 2 0 0,0-3 17 16,10-7-14-16,9-4 14 15,9-8-4-15,5 0-6 16,7-5-4-16,1 1-3 16,-1 1-36 15,2-2 17-31,-3 3-59 0,-5-2-110 0,-1 2-129 0</inkml:trace>
  <inkml:trace contextRef="#ctx0" brushRef="#br0" timeOffset="64989.4279">16280 9479 308 0,'0'0'75'0,"0"0"-71"16,0 0 10-16,0 0 51 16,0 0-16-16,0 0 29 15,-58 0-14-15,58 0-19 16,0 0-9-16,0-3-36 15,13 3 0-15,25-5-4 16,18-1 8-16,18-6-4 16,12-4 0-16,13-3 11 15,1 4-12-15,-4-1 1 16,-7 3 0-16,-10 3-2 16,-9 2 18-16,-7 2-20 15,-15 0 4-15,-9 2 0 16,-18 2-6-16,-9 1 6 15,-8 1 0-15,-4 0 9 16,0 0 10-16,0 0 21 16,0 0-32-16,0 0 2 0,-8-3-20 15,-2 1 4-15,6 0-51 16,2-4 25-16,2-4-126 16,-3 0-166-16</inkml:trace>
  <inkml:trace contextRef="#ctx0" brushRef="#br0" timeOffset="65557.9865">16773 9097 486 0,'0'0'60'0,"0"0"-45"15,0 0-4-15,0 0-11 16,0 0 0-16,0 0 0 16,-2 4 5-16,33 8-2 0,6 1 86 15,8 1-54-15,6 0 0 16,5 0-11-16,6-2-18 15,3 2-3-15,-3-4-3 16,-6-1 0-16,-12 0 1 16,-13-3-1-16,-12-2 0 15,-11-2-12-15,-8 0 20 16,0 0-8-16,0 0 9 16,-10 2 17-16,-27 6-10 15,-7 4-16-15,-8 5 0 16,2 1 0-16,7 3 5 15,5-3 24-15,9 4-29 16,7 1 12-16,0 4-14 16,-1 0 2-16,3-1-1 15,5-8-3-15,6-10 8 16,2-4-1-16,7-3-3 0,0-3 0 16,-2 0-11-16,2 0 11 15,0 0-3-15,0 0 1 16,0 0 3-16,0 0-15 15,0 0 10-15,0 0 4 16,0 0-12-16,0 0-14 16,0 0-27-16,0 0-33 15,0 0-96-15,0 0-37 16</inkml:trace>
  <inkml:trace contextRef="#ctx0" brushRef="#br0" timeOffset="67978.241">9763 8785 174 0,'0'0'170'16,"0"0"-131"-16,0 0-30 15,0 0 28-15,0 0 6 0,0 0-39 16,-92-18 47-16,80 14-29 16,-5 2 14-16,7-1 39 15,0 2-69-15,6 1 54 16,4 0-49-16,0 0 15 15,0 0-42-15,4 0 16 16,25 0 0-16,18 1 9 16,9 10-9-16,2-1 0 15,3-2-3-15,-1 0 17 16,-8 2-13-16,-2-6-1 16,-10 2 0-16,-9-2-16 15,-4-4 35-15,-5 0-19 16,-4 0 0-16,-2 0 9 15,-10 0-25-15,-4 0 16 0,-2 0 0 16,0 0 54 0,0 0-27-16,0 0 22 0,0 0-46 15,-6 0 5-15,1 0-16 16,1 0 4-16,4 0-37 16,0 0-18-16,0 0-40 15,0 0-136-15,0-2-195 16</inkml:trace>
  <inkml:trace contextRef="#ctx0" brushRef="#br0" timeOffset="68398.6364">9981 8596 404 0,'0'0'70'0,"0"0"-38"16,0 0-27-16,0 0 11 15,0 0 34-15,0 0-23 16,4-45 11-16,-4 45 13 16,0 0 0-16,0 0-26 15,-4 11 2-15,-11 15-11 16,-5 12-26-16,-3 8 10 0,6 7 0 15,-1-4 4-15,5-4 4 16,5-3-8 0,2-12 0-16,1-3 3 0,1-10-7 15,2-9 4-15,0-2 0 16,2-6-3-16,0 0 14 16,0 0-11-16,0 0 0 15,0 0-4-15,0 0-4 16,0 0-20-16,0 0-5 15,0 0-1-15,0 0-83 16,0 0-35-16,0 0 9 16</inkml:trace>
  <inkml:trace contextRef="#ctx0" brushRef="#br0" timeOffset="68717.7811">10126 8580 299 0,'0'0'96'0,"0"0"-24"15,0 0-38-15,0 0 72 16,0 0-57-16,0 0-8 16,-31 11-12-16,2 15-24 15,-2 7 26-15,-2 4-29 16,1 1 21-16,3-2 15 15,5-4-29-15,5-4 16 0,4-4-25 16,9-6 0-16,-2-7-4 16,6-6 4-16,0-2-18 15,2-3-17-15,0 3-18 16,0 1-3-16,0-4-71 16,0 0-38-16</inkml:trace>
  <inkml:trace contextRef="#ctx0" brushRef="#br0" timeOffset="69012.6298">9748 8568 332 0,'0'0'214'0,"0"0"-172"0,0 0-31 16,0 0-22-16,0 0 22 15,0 0-10-15,35 45 29 16,-6-9-4-16,5 6 35 15,-3-2-39-15,-2 3-4 16,-5-6 0-16,-4-7-6 16,-4-2 12-16,-1-6-17 15,-8-8 5-15,-3-6-12 16,-4-2 0-16,0-6 0 16,0 0-1-16,0 0 1 0,3 0-33 15,6 0-14-15,4 0-115 16,1-4 21-1</inkml:trace>
  <inkml:trace contextRef="#ctx0" brushRef="#br0" timeOffset="69533.37">10070 9643 417 0,'0'0'59'0,"0"0"-41"16,0 0 39-16,0 0-12 15,0 0-34-15,0 0 42 0,-13-78-34 16,13 78 8-16,0 0 22 15,0 0-44-15,0 2 0 16,0 24-5-16,0 16 0 16,3 18 8-16,10 8-8 15,3-3 0-15,-3-13-5 16,3-14 10-16,-6-14-5 16,-3-12 0-16,-5-9 19 15,0-1-38-15,-2-2 19 16,0 3 0-16,0-3-1 15,0 0-2-15,0 0-16 16,0 0-20-16,0-5-185 0,0-14-45 16</inkml:trace>
  <inkml:trace contextRef="#ctx0" brushRef="#br0" timeOffset="69766.7465">10255 9613 480 0,'0'0'124'0,"0"0"-105"16,0 0-8-16,0 0 22 16,0 0-4-16,0 0-23 15,-53 96 29-15,24-48-32 16,-3-4 18-16,5-8 3 16,4-8 8-16,7-7 29 0,5-7-61 15,4-5 4-15,2-2-9 16,3-5-74-16,0-2 19 15,-5-5-43-15,-3-22-214 16</inkml:trace>
  <inkml:trace contextRef="#ctx0" brushRef="#br0" timeOffset="69994.1397">9910 9675 414 0,'0'0'126'15,"0"0"-94"-15,0 0-29 16,0 0-1-16,0 0-2 15,0 0 24-15,56 24 26 16,-18 1 22-16,2 2-47 16,-1 1-21-16,0-1 25 15,-8-1-22-15,-4-4 1 0,-8-2 10 32,-5-4-13-32,-3-5-4 0,-7-3-1 0,-1-4-8 15,-1 1 5-15,0-5-61 16,0 0-82-16,0-9-165 15</inkml:trace>
  <inkml:trace contextRef="#ctx0" brushRef="#br0" timeOffset="70227.5134">10245 9695 621 0,'0'0'58'0,"0"0"-58"15,0 0 11-15,0 0-11 0,-56 112 18 16,35-60 13-16,4-10 3 16,1-7-30-16,7-12 31 15,3-10-3-15,4-7-25 16,2-2-7-16,0-4-24 16,0 0-64-16,13-16 26 15,9-24-154-15</inkml:trace>
  <inkml:trace contextRef="#ctx0" brushRef="#br0" timeOffset="102493.9263">16917 9104 226 0,'0'0'37'0,"0"0"-37"16,0 0 0-1,0 0-18-15,0 0 18 0,0 0 7 16,0 0-7-16,0 0 0 16,0 0 11-16,-40 6-10 15,44-9 67-15,-4 3-68 16,0 0 1-16,0 0 54 15,0 0-43-15,-4 0 22 16,-7 0-12-16,2 0-12 16,4 3 10-16,3-3-12 0,2 0-4 15,0 0 58-15,0 0-53 16,0 0 9-16,0 0 15 16,0 0-16-16,0 0 72 15,0 0-75-15,0 0-1 16,0 0-1-16,0 3-10 15,0 10-2-15,25 1 0 16,15 6 6-16,9-2-18 16,5-4 12-16,1-6 0 15,-4-2-7-15,1-2 7 16,-6-2 0-16,-5-1-7 16,-8 6 23-16,-11-1-31 15,-2 2 15-15,-9-2 0 16,-1 3-6-16,-4-7 6 15,-4 3 0-15,-2-4-4 16,0 2 23-16,0-3-30 16,0 0 12-16,0 0-1 0,0 0 11 15,0 0-9-15,0 0-2 16,0 0 0-16,0 0 3 16,0 2-9-16,0-2 6 15,0 0 0-15,0 0 10 16,0 0-5-16,0 0-10 15,0 0 3-15,0 0 2 16,0 0 2-16,0 0-2 16,0 0-13-16,0 0 11 15,0 0 2-15,0 0 5 0,0 0-5 16,3 0 4 0,1 0-23-16,4 0 6 0,4 4-2 15,5-2 11-15,0-2-27 16,-4 2 16-16,-6 0-11 15,-3 0 26-15,-4 0-10 16,0-2 19-16,0 2-9 16,-14 2 14-16,-10 2-12 15,0 2 5-15,1-3-7 16,7 0 2-16,5-4-4 16,7 2 2-16,4-1 0 15,0 0-2-15,0 4-8 16,-2 4 10-16,-2 6-6 0,-8 2 12 15,-3 3-13 1,-8 0 14-16,-4-1-7 0,-4 4 12 16,-4-2-12-16,4 0 5 15,-3 1-5-15,5-5 1 16,4-2-2-16,1 0 10 16,4-4-9-16,4-3 8 15,6 0-5-15,5-5 8 16,3-2-8-16,2-2-3 15,0 0 1-15,0 0-1 16,0 0 0-16,0 0 0 16,0 0 3-16,0 0-2 15,0 0-1-15,0 0 0 16,-2 2 2-16,-8 2 6 0,-1 2 15 16,-7 3-22-16,5-2 6 15,3-3-7-15,2-2 4 16,6 0 1-16,2-2 2 15,-2 2-7-15,0-2 0 16,-1 2-3-16,1-2 16 16,2 0-15-16,0 0 2 15,0 0 0-15,0 0-14 16,0 0 20-16,0 0-6 16,0 0 0-16,0 0-24 15,0 0 17-15,0 0-74 16,11-8-57-16,-1-16-126 15</inkml:trace>
  <inkml:trace contextRef="#ctx0" brushRef="#br0" timeOffset="115599.38">4941 11494 364 0,'0'0'31'0,"0"0"-16"0,0 0-30 16,0 0 7-1,0 0 8-15,0 0 0 0,0 0-10 16,0 0 10-16,0 0 0 15,0 0 10-15,0 0 7 16,0 0-1-16,0 0-16 16,0 0 0-16,0 0 3 15,0 0-2-15,0 0 10 16,0 0-5-16,0 0 9 16,0 0-4-16,0 0-4 15,0 0 54-15,0 0-24 0,-7 0 2 16,-1 0-39-1,-8 2 9-15,3-1-9 0,0 2 4 16,-1 3 7-16,3 4-1 16,-3 2-2-16,3 4-12 15,1 4 4-15,-2 3 0 16,1 2-5-16,2 0 9 16,-2-8-4-16,2 1 0 15,0 0 2-15,0-1 14 16,5 2-16-16,1 2 3 15,1-3-5-15,2 0 4 16,0 0-2-16,0-4 0 16,0 2 2-16,0-2-3 15,2-6 1-15,7 0 0 0,-2 0-8 16,4 1 9-16,0 4-1 16,1-1 0-16,1 1 8 15,1-3-12-15,-1-1 4 16,3-1 0-16,-3-6-11 15,0 0 10-15,0 0 1 47,-2-2 0-47,3 0-4 0,-3 0-4 0,0 0 8 0,1-2 0 0,0-10-11 16,2-1 15-16,-3-1-4 16,0-3 0-16,-4 1 5 15,0 0-10-15,-1-4 5 16,-3-3 0-16,-1 0 1 15,-2 1 7-15,0 5-8 16,0 3 6-16,0 0 1 0,0 0 5 16,0 0-12-16,-5 0 0 15,-1 2 20-15,-1 0-17 16,0 0 11-16,0-2-14 16,1 2 7-16,0 0-11 15,-2 3 5-15,-1 2-1 16,1 2 26-16,-1 3-26 15,-3-2 13-15,4 1 9 16,-1 3-17-16,5 0 6 16,-1 0-11-16,2 0 0 15,3 0-5-15,0 0-30 16,0 0-10-16,0 0-50 16,8 0-33-16,9-2 128 15,1-4-76-15,-3-6-168 0</inkml:trace>
  <inkml:trace contextRef="#ctx0" brushRef="#br0" timeOffset="131265.2144">6210 11442 500 0,'0'0'42'0,"0"0"-26"16,0 0 1-16,0 0 8 16,0 0-23-16,0 0-2 15,0 0 39-15,0 0-32 16,0-30-6-16,0 30 9 15,0 18 4-15,0 18 6 16,0 14-7-16,4 14-1 0,4 6 7 16,1 1-18-16,-1-8-1 15,0-14 0-15,-4-17 9 16,-1-21-17-16,-1-9 8 16,-2-2 0-16,0 0 24 15,0 0-18-15,0 0 23 16,0-12 1-16,-9-26-30 15,-11-15-2-15,0-19-14 16,0-9 16-16,2-7-13 16,0 1 17-16,7 9-4 15,4 10 0-15,7 14 7 16,5 10-14-16,26 9 7 16,12 10-8-16,3 8 1 46,1 17-21-46,2 0 17 0,-4 23-9 0,-10 15 14 0,-6 10 6 0,-14 6 0 0,-7-4 0 16,-8-7 3-16,0-9 0 16,0-10-3-16,0-8 4 15,0-4-4-15,0-2-22 16,8 2-50-16,8-1-13 16,4 6 62-16,-2 2-24 15,-3 8 37-15,-4 10 7 16,-8 12 3-16,-3 9 9 15,0 3-2-15,-20-2 17 16,-14-2 59-16,-5-7-48 16,-9-9 19-16,-1-3 9 0,3-15-55 15,6-8 26-15,3-9-34 16,14-6 0-16,0 0 14 16,9 0-13-16,6-9-1 15,8-9 0-15,0-4-32 16,6-6 31-16,27-6-10 15,15-4 7-15,12 1-12 16,9 2 11-16,7 3-8 16,-1 3-2-16,-2 6-44 15,-5 1 46-15,-13-1-20 16,-8 2 4-16,-9 1 15 16,-11-1 12-16,-9 1-3 0,-7 0-4 15,-11 4 9-15,0 0-4 16,-9 8 4-16,-22 6 0 15,-2 2 47-15,-8 0-22 16,3 6 13-16,3 18 17 16,6 8-49-16,6 10 3 15,12 8-9-15,11 4 0 16,0-1-2-16,19-12 0 16,14-14-6-16,7-21-19 15,6-6-7-15,3-28 26 16,1-24-44-16,-8-10 29 15,-11 3 15-15,-11 19-5 16,-13 21 13-16,-5 13 21 16,-2 6 12-16,0 0 44 15,0 13-77-15,0 24 0 0,4 5 10 16,5 0-6-16,5-12-4 16,5-11 0-16,8-14-10 15,6-5 3-15,8-27-23 16,8-27-41-16,0-8 40 15,-5 2-72-15,-3 18 36 16,-17 22 40-16,-8 20 27 16,-5 0 19-16,-4 31-8 15,0 10 54-15,3 9-22 16,4 0-10-16,4-3 5 16,0-13-29-16,-5-12-9 15,-3-12 13-15,0-10-3 16,-1 0-4-16,-1-20 13 15,2-29 20-15,-1-15-34 0,-7-11-5 16,-2-2 0-16,0 3-4 16,-2 8 3-16,-11 12 1 15,1 15 31-15,5 17-1 16,5 18 41-16,2 4-48 16,0 12-16-16,15 35-14 15,17 23 1-15,4 16 6 16,0 2-3-16,1-7-37 15,-1-22-27-15,-5-24-79 16,-9-29-70-16</inkml:trace>
  <inkml:trace contextRef="#ctx0" brushRef="#br0" timeOffset="131740.2493">7624 11643 358 0,'0'0'174'0,"0"0"-84"16,0 0 2-16,0 0-61 15,0 0-31-15,0 0-14 16,-74-10-52-16,110 5 54 15,7-13-19-15,3-8-4 16,3 0 33-16,-9 7-18 16,-6 6 20-16,-10 13-5 15,-3 0 1-15,0 8-1 16,0 16-8-16,1 2 13 16,0 2 10-16,2-1-10 0,3-6 0 15,0-9-1-15,-4-8 0 16,-2-4-4-16,0 0 5 15,-3-16 0-15,-1-11 22 16,-1-9-3-16,-5-1-12 16,-2-5-14-16,-4-6 33 15,-5-3-35-15,0 0 9 16,0 4 0-16,0 11 11 16,0 15 21-16,-3 10 3 15,-6 9-24-15,1 2-6 16,1 0 19-16,-3 17-24 15,8 21 0-15,2 18-8 16,0 5 8-16,2 0 0 16,23-5-1-16,9-12 5 15,6-8-14-15,0-6 8 0,-4-6-23 16,-7-4 22-16,-5 0-13 16,-4 3 16-16,-2 5 0 15,5 4-49-15,-2-1-18 16,2-6-137-16</inkml:trace>
  <inkml:trace contextRef="#ctx0" brushRef="#br0" timeOffset="132093.305">9086 11212 573 0,'0'0'6'0,"0"0"-6"16,0 0-2-16,0 0 1 15,31 178 1-15,-18-94 33 16,7 0-27-16,7-9 18 16,4-14-21-16,7-16 13 15,3-22-24-15,3-16 8 16,-5-7 0-16,4-25-5 15,-7-21 19-15,-7-13-14 16,-7-8 7-16,-15 1-7 16,-7 7 37-16,0 9-21 0,-20 6 19 15,-3 10-16-15,6 7-16 16,7 6-6-16,10 7-22 16,0 4-142-16,0 6-185 15</inkml:trace>
  <inkml:trace contextRef="#ctx0" brushRef="#br0" timeOffset="132409.459">9594 11221 695 0,'0'0'77'0,"0"0"-77"16,0 0-10-16,0 0 3 15,0 0 14-15,0 0-6 16,122-3-1-16,-64 3 0 16,0 0 2-16,-5-4-2 15,-1-3-3-15,-6 3-5 16,-6 4 15-16,-6 0-10 15,-14 0 3-15,-8 0-18 16,-12 9 0-16,0 16-58 16,-23 3-78-16</inkml:trace>
  <inkml:trace contextRef="#ctx0" brushRef="#br0" timeOffset="132676.7448">9817 11219 679 0,'0'0'78'15,"0"0"-78"-15,0 0-13 16,0 0 7-16,0 124-11 0,-3-55 17 16,1-3 0-1,2-5 10-15,0-10 4 0,0-7 8 16,5-7-22-1,5-8 6-15,-3-7-6 0,5-5 2 16,-2-3-4-16,3-6-24 16,3-8-68-16,-3-8-119 15</inkml:trace>
  <inkml:trace contextRef="#ctx0" brushRef="#br0" timeOffset="133042.6222">10449 11315 258 0,'0'0'244'0,"0"0"-235"15,0 0-8 1,0 0 16-16,0 0 13 0,0 0 17 16,-17-94 18-16,-26 94-21 15,-4 0 3-15,-2 1-34 16,3 22 7-16,7 5 31 15,15 11-51-15,13 17 0 16,11 10-8-16,2 10-18 16,31 7 19-16,10-9-21 15,3-10-2-15,2-12 16 16,-11-14-11-16,-8-14 25 16,-11-8-4-16,-9-8 10 0,-9-1 5 15,0 4 14-15,-14 13 12 16,-26 12-11-16,-13 10-26 15,-10 0-8-15,3-7-16 16,5-14-16-16,10-10 2 16,10-15-53-16,6 0-159 15</inkml:trace>
  <inkml:trace contextRef="#ctx0" brushRef="#br0" timeOffset="344464.6393">11465 11604 298 0,'0'0'151'15,"0"0"-151"-15,0 0-14 0,0 0 5 16,0 0 18-16,0 0-8 16,0 0-1-16,0 0 11 15,43 0 27-15,-35 0-38 16,1 0 35-16,1 2 27 16,3 2-45-16,5-2-2 15,1 0-5-15,6 0-2 16,6-2 17-16,9 0-23 15,12 0 1-15,6 0 16 16,6 0-19-16,3 0 0 16,-3-2-2-16,-4-2 17 15,-4-2-20-15,-8 2 5 16,-9 1 0 0,-3 2-7-16,-3 1 7 0,-2 0 0 15,5 0-5-15,2 0 22 0,5 4-16 16,5 10-1-16,6 0 6 15,-1-3-13-15,-4-2 12 16,0-4-5-16,-9-4 0 16,-3-1 8-1,-6 0-6 173,-3 0 4-173,-1 0 1-15,2-8 10 0,0 2-17 16,2-1 0 0,2 2-5-1,3 3 20-15,-2 0-23 16,2 2 8-16,-5 0 0 0,0 0-7 16,-6 0 2-16,-2 0 5 15,-2 0 0-15,-1 0 12 16,2 0-17-16,0 0 5 0,3 0 0 15,2 0-3 1,0 0 4-16,2 0-1 0,-6 0 0 16,-4 0 7-16,-4 0-11 15,-8 0 4-15,-2 0 0 16,-5 0-4-16,0 0 11 0,0 0-7 0,0 0 20 0,0 0-15 0,0 0 18 16,0 0-23-16,0 0 0 0,-3 0-11 0,-11-12-43 0,-1-4-143 15</inkml:trace>
  <inkml:trace contextRef="#ctx0" brushRef="#br0" timeOffset="345848.4151">11601 11522 415 0,'0'0'61'0,"0"0"-35"16,0 0-9-16,0 0 20 15,0 0-37-15,0 0 0 0,0-2-7 16,3 2 18 0,14 0-9-16,5 0 5 0,3 0-6 15,4 2 40-15,4 6-35 16,1-1 1-16,3 2 3 16,1-4-6-16,5 2 18 15,1-5-22-15,6-2 0 16,1 0 28-16,2 0-27 15,3-2 0-15,-5-5 11 16,-2 2-6-16,-6 3 2 16,-4 2-8-16,-5 0 0 15,-3 0-9-15,-2 0 12 16,0 0-3-16,0 2 2 16,0 2 10-16,2-4-10 15,5 0-2-15,4 0 0 0,0 0 1 16,2 0-1-16,-4-3 0 15,-7-1 9-15,-2 1-5 16,-4 0-4 62,0 3 0-78,-4 0 2 0,2 0-6 0,1 0 4 0,3 0 0 0,5 0-4 0,5 0 14 0,3 0-17 16,1 0 7-16,-4 0 0 0,-1 0-4 15,-5 0 4-15,-2 0 0 0,-4-3-6 16,-5-1 21-16,-3 0-20 0,-3 4 5 16,-5-2 0-16,-3 2-8 15,-1 0 8-15,3 0 0 0,2 0-2 16,1 0 13-16,5 0-15 16,-1 0 4-16,3-2 0 15,-3-2-10-15,1 2 10 16,-3 0 0-16,1 2-1 15,-7-2 15-15,-1 2-22 16,-4 0 8-16,-2 0 0 16,0 0-4-16,0 0 5 0,0 0-1 15,0-2 0-15,0 0 12 16,0-5-27-16,0 2-14 16,0-7-61-16,-6-2-18 15</inkml:trace>
  <inkml:trace contextRef="#ctx0" brushRef="#br0" timeOffset="346891.747">14870 11053 402 0,'0'0'134'0,"0"0"-45"16,0 0-85-16,0 0-3 15,0 0 64-15,0 0-50 16,-23-22-14-16,23 23 14 15,0 36 1-15,0 19-11 0,0 31 40 16,0 13-43-16,2 4 50 16,12-4-52-16,1-10 10 15,4-9 8-15,-2-14-10 16,1-9-6-16,-5-13-2 16,-1-19 2-16,-6-10-13 15,-1-10 11-15,-5-6-24 16,0 0 1-16,0-20-8 15,0-32 7-15,0-23-135 16,-3-5-168-16</inkml:trace>
  <inkml:trace contextRef="#ctx0" brushRef="#br0" timeOffset="347295.6664">14531 11226 469 0,'0'0'31'0,"0"0"22"16,0 0 3-16,0 0-21 16,0 0 44-16,0 0-25 15,-47-7-33-15,47 6 28 16,0-3-45-16,0-1 9 0,20-3-13 15,18-2 0 1,16-6 32-16,8 0-32 0,9 4 4 16,1 4 11-16,-3 4-6 15,-7 4-6-15,-8-3-3 16,-8 3 0-16,-10 0 6 16,-9 0-6-16,-9 0 0 15,-10 0-1-15,-3 0 11 16,-5 0-9-16,0 0-1 15,0 0 0-15,0 0-18 16,0 0 10-16,0 0-35 16,0 0-54-16,4-1-92 0,6 1-112 15</inkml:trace>
  <inkml:trace contextRef="#ctx0" brushRef="#br0" timeOffset="347725.5169">15500 11490 461 0,'0'0'87'0,"0"0"-60"15,0 0 5-15,0 0 53 16,0 0-45-16,0 0-22 15,-125-22 53-15,83 47-23 0,-1 6-16 16,6 9 15-16,10 2-38 16,9 0 13-16,16-3-22 15,2-12 2-15,2-8-16 16,21-9 6-16,3-10-29 16,3-6 26-16,2-28-9 15,-4-9 12-15,-9 7 8 16,-5 9 0-16,-9 20 20 15,-4 7-16-15,6 0 16 16,2 24-20-16,7 22 11 16,8 19 0-16,8 7-11 15,0-10 0-15,7-20-8 16,3-21 0-16,1-21-32 16,2-29-34-16,1-38 0 0,-5-19-37 15,-9-6-90-15</inkml:trace>
  <inkml:trace contextRef="#ctx0" brushRef="#br0" timeOffset="348012.6755">15868 11089 494 0,'0'0'50'0,"0"0"12"16,0 0 26-16,0 0-56 15,0 0-2-15,0 0 2 0,-13 66-24 16,6-2 13-16,2 17 14 16,5 1-3-16,0 0-3 15,0-7-22-15,0-14-7 16,0-8 0-16,0-12 7 16,3-13-23-16,-3-7 16 15,2-13-109-15,-2-8 53 16,0-8-60-16,0-31-8 15,2-7-172-15</inkml:trace>
  <inkml:trace contextRef="#ctx0" brushRef="#br0" timeOffset="348581.1857">16073 11292 468 0,'0'0'30'0,"0"0"13"15,0 0-42-15,0 0 65 16,0 0-32-16,0 0-1 16,29-27 76-16,-45 27-66 15,-20 16-9-15,-14 10-30 16,-8 9 13-16,-10 2 1 16,6 3-1-16,7-8-6 15,14-9 31-15,22-11-37 16,11-5 1-16,8 1-6 0,10 9-36 15,23 5 31-15,15 0 4 16,6-6-2-16,6-4-14 16,5-8 16-16,-1-2 1 15,1-1-1-15,-1-1 6 16,0 0-21-16,-5 0 16 16,-5 0-10-16,-3 0 6 15,-4 0-72-15,-4 0 63 16,-4-10-4-16,-10-15-21 15,-4-3 36-15,-12-5-6 16,-11-2 8-16,-2 3 30 16,0-1-5-16,-13 10 6 15,-14 4 9-15,-6 10-36 16,-5 5 60-16,-2 4-64 16,-2 1 8-16,2 28-9 15,7 13 13-15,6 8-12 0,13 12 0 16,9 2 6-16,5-4-6 15,0-6 0-15,17-11 0 16,6-13-19-16,8-10 19 16,4-9-1-16,-2-2-7 15,5-8-18-15,2-1 12 16,3 0-103-16,-2-17-31 16,-1-7-140-16</inkml:trace>
  <inkml:trace contextRef="#ctx0" brushRef="#br0" timeOffset="348991.0887">17340 11149 397 0,'0'0'227'0,"0"0"-224"16,0 0 11-16,0 0 1 15,0 0-12-15,0 0 52 16,-8-48-37-16,4 48 27 15,1 4-20-15,3 30-9 16,0 24-16-16,0 23 53 16,0 13-32-16,15 2 11 15,2-8-32-15,-2-16 0 16,1-16-6-16,-1-19-6 16,-7-15-19-16,0-12-32 15,-6-10-30-15,-2-14 49 0,0-25-95 16,-16-5-290-1</inkml:trace>
  <inkml:trace contextRef="#ctx0" brushRef="#br0" timeOffset="349223.3234">17062 11500 646 0,'0'0'56'15,"0"0"-37"-15,0 0-15 16,0 0-4-16,174-81 47 15,-99 59-28-15,0 3 28 16,-11 3-16-16,-7 7-10 16,-10 6 17-16,-11 3-38 15,-7 0 0-15,-9 0-2 0,-7 0-12 16,-6 0-65 0,-7 0-17-16,0 0-80 15,0-3 0-15</inkml:trace>
  <inkml:trace contextRef="#ctx0" brushRef="#br0" timeOffset="349458.6934">17581 10990 644 0,'0'0'121'15,"0"0"-121"-15,0 0 0 16,0 0 12-16,5 153 8 0,-3-59 25 15,0 5 15-15,0-7-45 16,2-12 25-16,4-12-38 16,0-16-1-1,3-9 2-15,1-11-3 0,-1-13-21 16,2-8-78 0,1-11-29-16,-4-16-115 0</inkml:trace>
  <inkml:trace contextRef="#ctx0" brushRef="#br0" timeOffset="349792.8006">17995 11342 576 0,'0'0'127'16,"0"0"-122"-16,0 0 5 15,0 0 8-15,-77 130-4 16,70-63 30-1,7-2-42-15,0-13 7 0,13-18-12 16,18-17 3-16,5-17 0 16,2-3 10-16,2-34-8 15,-4-16 26-15,-9-5-14 16,-14 2-13-16,-13 6 48 16,-2 6-36-16,-32 7 5 15,-8 7 6-15,-1 12-16 16,4 6 14-16,5 10-22 15,14 1-28-15,11 1-5 0,9 0-92 16,2 0-25-16,29-9-33 16,11-9 66-16,4-5-233 15</inkml:trace>
  <inkml:trace contextRef="#ctx0" brushRef="#br0" timeOffset="350377.3155">18203 11181 323 0,'0'0'245'16,"0"0"-156"-16,0 0-69 15,0 0 64-15,0 161-66 16,2-106-9-16,4-6 4 16,6-9-3-16,-1-10-13 15,-5-9 3-15,4-12 0 16,-6-8 5-16,-2-1-5 16,3 0 0-16,6-23-8 0,7-19 14 15,7-12-16-15,1 5 7 16,-6 16 3-16,-6 16-5 15,-6 11 8-15,-5 6-3 16,3 0 0-16,0 0 1 16,6 2-4-16,1 12 3 15,1 6 0-15,-1-3 8 16,1-1-8-16,-1-5 0 16,5-8-1-16,8-3 2 15,11-5-12-15,2-17 3 16,3 2 5-16,-8 4-12 0,-8 16 15 15,-3 0 0-15,-6 14-2 16,4 23 7-16,1 3-2 16,5 2-3-1,2-4 0-15,4-9-3 0,5-14 3 16,4-11 0-16,3-4-1 16,1-16 6-16,8-29-1 15,0-10-4-15,-10-8 0 16,-8 3-1-16,-20 12 4 15,-14 16-3-15,-2 11 6 16,-21 14-3-16,-18 7 27 16,-11 0-21-16,-5 20 1 0,2 24 33 15,3 14-30-15,17 14 15 16,18 8-12-16,15-9 1 16,13-11-12-16,34-22-5 15,15-24-39-15,9-14 26 16,-4-24-88-16,-9-24 8 15,-11-5-160-15</inkml:trace>
  <inkml:trace contextRef="#ctx0" brushRef="#br0" timeOffset="351275.1445">20117 10989 481 0,'0'0'48'0,"0"0"-5"16,0 0-6-16,0 0-1 15,0 0 0-15,0 0-35 16,-36-75 50-16,36 75-31 15,0 0 3-15,0 0 3 16,0 23-23-16,0 30 6 16,2 24 17-16,12 15 12 15,1 5 1-15,3-7-39 16,4-14 0-16,1-16-2 16,1-18 14-16,-1-12-7 0,-6-8-5 15,-3-11-12 1,-8-5 0-16,1-5-56 15,-7-1 4-15,0 0-8 0,0-5-87 16,0-22-175-16</inkml:trace>
  <inkml:trace contextRef="#ctx0" brushRef="#br0" timeOffset="351785.7486">19700 11047 588 0,'0'0'75'0,"0"0"-64"0,0 0-10 0,0 0 1 16,0 0 18-16,0 0-20 0,67-60 22 0,-18 48-4 0,4 1 50 0,7 8-36 0,-2 0 9 0,3 3-9 0,-3 0-29 0,-2 0 6 0,-10 0-9 0,-6 4 0 0,-9 1-4 15,-11-1 5-15,-6-3-1 16,-5-1 0-16,-5 0-51 15,-2 0 0-15,5 0-21 16,2 4-66-16,7-2 4 16,2 7-178-16</inkml:trace>
  <inkml:trace contextRef="#ctx0" brushRef="#br0" timeOffset="352513.9679">20493 11423 686 0,'0'0'89'0,"0"0"-85"16,0 0 17-16,0 0-20 15,0 0-1-15,0 0 0 16,27-11-4-16,-5 5 2 0,1-4 3 15,6-8-1-15,2-7 17 16,0-5-12-16,0-1 8 16,-6 7-6-16,-10 7 5 15,-6 7-9-15,-7 8-3 16,-2 2 0-16,0-2 39 16,0-2-23-16,-15-3 9 15,-12 0-25-15,-8 2 8 16,-8 3-23-16,-4 2 15 15,3 0 0-15,1 10 0 110,6 17 0-110,8 7 0 0,10 11-2 0,15 5-7 15,4 4 2-15,6-10-29 0,26-12-39 0,11-14 73 0,8-16-35 16,0-2 37-16,7-10-2 0,-4-19 6 0,1-7-16 16,-4-1 11-16,-6-1-30 0,-5-1 26 0,-7 1-44 15,-6 2 16-15,-2 0 31 0,0 2-5 16,-2 4 1 0,4 4 6-16,-4 6 0 0,-1 8-4 0,-4 8 4 15,0 4 0-15,-3 0-10 0,-1 0 13 0,-1 16-3 16,-2 12 0-16,-2 6 1 15,2 6 17-15,-7 1-15 16,2-6-3-16,-6-4 2 16,0-8 10-16,0-5-9 15,0-5 5-15,-8 1 8 0,-11-1 52 63,-6 4-52-63,-2-6-10 15,0-1-4-15,2-1 17 0,6-6-38 0,3-3 5 0,5 0-56 16,-1-22-70-16</inkml:trace>
  <inkml:trace contextRef="#ctx0" brushRef="#br0" timeOffset="352849.6309">21417 10794 298 0,'0'0'121'15,"0"0"-27"-15,0 0-46 16,0 0-17-16,0 0 6 16,0 131 14-16,0-52 32 15,6 12-45-15,9 1-35 16,5-4 9-16,7-4-12 15,2-11 0-15,-3-15 0 0,-1-14 10 16,-5-14-18-16,-9-10 8 16,-5-11-12-16,-2-6 7 15,-4-2-33-15,0-1 17 16,0 0 1-16,-12 0-147 16,-11-7-108-16</inkml:trace>
  <inkml:trace contextRef="#ctx0" brushRef="#br0" timeOffset="353192.3217">21295 11257 501 0,'0'0'226'0,"0"0"-206"15,0 0 2-15,0 0-22 16,0 0 31-16,0 0-10 16,141-1 35-16,-99 1-32 15,1-3-22-15,-1-1-2 16,-9 2 16-16,-6 0-20 16,-5 2 4-16,-7 0-10 15,-1 0 5-15,-3 0-71 16,-2 0 31-16,-2 0-32 0,-2 0-99 15,-5 0-253-15</inkml:trace>
  <inkml:trace contextRef="#ctx0" brushRef="#br0" timeOffset="366704.3">14230 12876 493 0,'0'0'29'0,"0"0"-27"16,0 0 15-16,0 0 0 15,0 0 10-15,0 0 2 16,0 0-25-16,0 0 31 15,0 0-28-15,0 0-5 16,4 2 22-16,13 3-18 16,6 6 27-16,12-5-19 0,4 2 2 15,3-4-21-15,3-4 5 16,2 0 0-16,0 0 22 16,-1 0-22-16,-3 0 3 15,-3 0-6-15,-7 0 10 16,-1 2-9-16,-8 0 2 15,-7 1 0-15,-3-3 6 16,-7 0-6-16,-3 3-2 16,-2-3-7-16,-2 0 18 15,0 0-19-15,0 0 6 16,0 0-41-16,0 0-14 16,-6-6-161-16</inkml:trace>
  <inkml:trace contextRef="#ctx0" brushRef="#br0" timeOffset="367154.3461">14234 13080 347 0,'0'0'267'0,"0"0"-197"16,0 0-69-16,0 0-1 16,0 0 0-16,0 0 10 15,9-4-10-15,9 4 9 16,13 0 12-16,7 0 15 15,12-8-11-15,5 0-8 16,8-2-6-16,-1 0 2 16,1 4-6-16,-8 2-7 15,-6 4 0-15,-12 0-8 16,-7 0 17-16,-10 0-15 16,-9 0 6-16,-4 0 0 15,-7 0-4-15,0 0 4 16,0 0 0-16,0 0-8 0,0 0-8 15,0 0-17-15,0-14-8 16,0-8-135-16,-2-6-330 16</inkml:trace>
  <inkml:trace contextRef="#ctx0" brushRef="#br0" timeOffset="367649.0234">14475 12703 528 0,'0'0'32'0,"0"0"14"15,0 0-10-15,0 0 31 16,0 0-32-16,0 0-15 15,-24-14 2-15,24 14-16 16,0 0 11-16,0 0-17 16,0 0 0-16,20 0 3 15,13 10 3-15,7 5 16 16,7-7-22-16,0 1 17 16,2-1-19-16,-1 0 2 15,0 3 0-15,-6-4 0 16,-9 3 7-16,-10-2-9 15,-12-2 2-15,-6-2-6 0,-5 0-4 16,0 5 13-16,-2 6-3 16,-28 11 23-16,-10 6-19 15,-2 3 14-15,2-5-18 16,7-4-2-16,4-5-4 16,4 0 6-16,4-5 0 15,9 0-11-15,0-6 15 16,3-2-11-16,7-4-8 15,0-2-57-15,2-2 20 16,0 0-104-16,-5 0-125 0</inkml:trace>
  <inkml:trace contextRef="#ctx0" brushRef="#br0" timeOffset="368443.6886">15507 12890 351 0,'0'0'12'15,"0"0"-3"1,0 0 2-16,0 0-11 0,0 0 75 16,0 0-17-16,0-11 27 15,-5 11-31-15,-14 0-28 16,-6 12 7-16,-6 29-33 15,2 16 0-15,0 12-2 16,8 6 12-16,11-10-7 16,7-16-3-16,3-18 1 15,3-12 0-15,17-14-1 16,4-5 0-16,2-5-1 16,1-34 17-16,2-23-17 15,-4-18 1-15,-7-16 0 16,-11 2 0-16,-7 5 0 0,0 18 0 15,-12 19-3 1,-12 15 13-16,4 15 7 16,4 10 9-16,5 6-7 0,7 6 27 15,2 0-46-15,-1 4-40 16,1 30 38-16,2 16 0 16,0 12-7-16,7 3 9 15,22-9 0-15,4-8 0 16,5-8 0-16,-3-8 0 15,-1-4-8-15,-5-4 17 16,-5 0-20-16,-3-6 11 16,-4 0 0-16,1 2-14 0,-3 0-1 15,1-2-28-15,-5-12-71 16,-9-6-260 0</inkml:trace>
  <inkml:trace contextRef="#ctx0" brushRef="#br0" timeOffset="369251.5334">15533 12908 803 0,'0'0'13'0,"0"0"-13"16,0 0-16-16,0 0-16 15,0 0 26-15,0 0-3 16,68-49 9-16,-33 18 16 0,3-14-12 15,0-5 20-15,-3 0-24 16,-4 2 3-16,-6 8-1 16,-11 7-2-16,-10 10 0 15,-4 5 3-15,0 8 6 16,-9 2 32-16,-11 8-22 16,-2 0-2-16,-3 18 2 15,0 33-14 1,4 28-5-16,9 22 0 0,10 15 1 15,2 0-2-15,7-16 1 16,19-22-18-16,11-29 5 16,0-27-51-16,3-22 46 0,0 0 17 15,-4-35-16 1,-10-10 1-16,-10-4 16 0,-11 7 0 16,-5 10 17-16,-7 10-11 15,-20 8 24-15,-4 6-14 16,-2 2 0-16,2 6 22 15,2 0-31-15,6 0-7 16,10 0 18-16,3 0-14 16,8 2-4-16,2 12 0 15,0 12 0-15,12 4-8 16,13 2 8-16,1-10-30 16,5-12-5-16,3-10 0 15,-3 0 21-15,3-12-15 0,-5-20 16 16,-6-4 2-1,-4 3 5-15,-11 10 6 16,-3 9 13-16,-5 7-10 16,0 6 30-16,0 1-26 0,-7 0 14 15,-1 0-10-15,-1 1-11 16,-1 24 0-16,4 7-8 16,6 8 11-16,0-2-3 15,0-4 0-15,8-9-3 16,13-16-6-16,1-9-17 15,5 0 2-15,-1-16 16 16,5-14-7-16,0 5 15 16,-1 6-4-16,-6 15 15 15,-1 4-16-15,-3 12 5 0,-3 20 0 16,4 9 32-16,-4-1-25 16,1-6-7-16,3-8 0 15,-6-14 6-15,5-12-25 16,-3-3-4-16,-7-32-102 15,-8-12-313-15</inkml:trace>
  <inkml:trace contextRef="#ctx0" brushRef="#br0" timeOffset="369472.9417">16158 12787 443 0,'0'0'221'0,"0"0"-184"16,0 0-37-16,0 0 0 16,0 0 22-16,0 0-16 15,102-35-4-15,-77 35-2 16,-1 0-25-16,-2 0-31 16,3 0-4-16,-3 0-106 15</inkml:trace>
  <inkml:trace contextRef="#ctx0" brushRef="#br0" timeOffset="369670.4143">16472 12569 519 0,'0'0'90'0,"0"0"-49"0,0 0-41 16,0 0 7-16,0 0-2 15,0 0 3-15,-2 162 36 16,-3-75 10-16,5-3-45 15,0-2 19-15,0-12-23 16,2-10-3-16,16-12-4 16,0-16-5-16,-5-22-70 15,3-10-200-15</inkml:trace>
  <inkml:trace contextRef="#ctx0" brushRef="#br0" timeOffset="370286.7353">16621 12896 686 0,'0'0'43'0,"0"0"-28"16,0 0-15-16,0 0 5 16,0 0 3-16,0 0 0 15,-120 143 18-15,99-98 11 16,13-1 16-16,8-4-48 15,2-4-5-15,33-10-15 16,17-9-17-16,15-17-21 0,8-4 20 16,6-39 2-1,-6-16-10-15,-7 1 40 0,-20 8-4 16,-17 13 5-16,-13 21 36 16,-15 14-18-16,-3 2 41 15,0 0 36 1,-23 18-54-16,-8 19-36 0,-7 6-5 15,5 8 0-15,8-14-2 16,14-8 2-16,11-14-1 16,0-9-3-16,20-6-18 15,11 0 21-15,0-30-26 16,0-10-7-16,-4-4 31 16,-11 12-10-16,-7 11 13 15,-7 18 13-15,-2 3-12 16,2 0 44-16,2 0-45 0,6 12-8 15,3 10-1-15,12-3 2 16,4-6 7-16,6-11-2 16,5-2-23-16,5-10 23 15,-3-12-12-15,-6 6 12 16,-10 6-12-16,-7 10 14 16,-11 0-1-16,1 8-2 15,-3 19 6-15,4 6 20 16,-3 1-23-16,-1-6 10 15,6-8-22-15,5-10 7 16,3-10-16-16,5 0-7 16,-1-10-81-16,-4-10-84 15</inkml:trace>
  <inkml:trace contextRef="#ctx0" brushRef="#br0" timeOffset="371471.6473">18579 12832 312 0,'0'0'109'16,"0"0"-101"-16,0 0-16 16,0 0 22-16,0 0-3 15,0 0 1-15,-98 90 3 0,63-62 44 16,4 0-26-16,6-4-3 15,10-2 38-15,9-6-60 16,6 2 36-16,0 0-44 16,0-3 7-16,19 0 7 15,5-7-14-15,3-8 0 16,4 0-2-16,-2-18 21 16,0-24-9-16,-5-18-10 15,-6-12 0-15,-9-4 16 16,-9 3-14-16,0 5 19 15,-4 8-15-15,-21 6 5 16,1 10-6-16,0 9-1 0,5 16 40 16,9 10 0-16,5 8-39 15,5 1 5 1,0 1-10-16,2 34-45 16,25 21 34-16,11 16 11 15,2 2 0-15,7-6-12 16,1-16 5-16,2-17-36 0,0-21 11 15,-2-14-1-15,-1 0 22 16,-5-31-37-16,-11 1 43 94,-14 4 0-94,-9 14 10 0,-8 8 51 15,0 4-5-15,-16 0-47 0,-9 32 13 0,1 14-17 0,4 11 0 16,4-7 0-16,9-14 5 0,7-18-5 0,0-14 0 16,0-4-20-16,21-18 9 0,4-28 11 15,-2-14 0-15,-2-3-10 0,-11 13 21 16,-4 22-11-16,-6 15 10 0,0 10-5 16,0 3 76-16,0 0-81 0,0 20-14 0,2 20-2 15,4 12 9-15,7-1 7 16,6-16 0-16,1-12 0 15,1-13-12-15,4-8 12 16,0-2-3-16,-3 0-2 16,2-20 6-16,-1-10-6 0,-3-8 0 15,-5-4 5-15,-5-1-16 16,-4-1 16-16,-1 0 0 16,-5-8 1-16,2-6 1 15,0-2 0-15,0 6-2 16,-2 18 2-16,0 15 45 15,2 15-14-15,-2 6-16 16,0 0 2-16,5 30-14 16,0 28-2-1,1 27-3-15,-1 11 6 16,-1 3 2-16,2-11-8 0,6-14-8 16,-1-28-82-16,0-38-115 0</inkml:trace>
  <inkml:trace contextRef="#ctx0" brushRef="#br0" timeOffset="371837.7083">19146 12758 731 0,'0'0'80'0,"0"0"-80"16,0 0-6-16,0 0 6 15,0 0 0-15,139-15 6 16,-85 1-20-16,-4 4 14 0,-11 5-3 15,-12 5-11-15,-14 0 28 16,-6 0-11 0,-5 7-2-16,-2 15 9 0,0 4 22 15,0-6-27-15,-4-6-3 16,1-9 3-16,3-5-4 16,0 0 11-16,0 0-12 15,0-9 6-15,0-5-15 16,7 2 9-16,0 5 0 15,-5 7 6-15,1 0 1 16,3 5 15-16,1 20 7 16,6 4-20-16,5-1 10 0,0 1-19 15,5-11-32 1,2-10-53-16,0-8-42 0,-4-2-170 16</inkml:trace>
  <inkml:trace contextRef="#ctx0" brushRef="#br0" timeOffset="372791.7115">20299 12214 658 0,'0'0'78'0,"0"0"-19"0,0 0-45 0,0 0 24 0,0 0-38 0,0 0 0 0,-27 146 0 0,27-44 21 0,0-2-1 0,3-13-7 0,8-21-1 15,0-25-9-15,2-19-3 16,-3-17-15-16,-2-5 13 16,5-17-61-16,3-30 63 15,7-17-3-15,-4 4-3 0,-5 18-9 47,-7 22 15-47,-5 20 0 0,-2 1 10 0,0 40-10 0,0 19 0 0,2 14-8 16,7-2 25-1,9-12-21-15,7-18 4 16,6-22 0-16,6-20-16 0,5-3-2 16,4-39 3-1,0-14 8-15,-5-5 5 16,-12 9-20-16,-12 14 7 16,-17 15 15-16,0 16 9 0,-11 7 31 15,-22 0-19-15,-5 28 7 16,-3 8-27-16,8 4 39 15,10-6-23-15,10-12-11 16,13-12-8-16,0-8 2 0,0-2-56 16,13 0 47-16,10-22-7 15,4-6 10-15,0 1 6 16,-9 10 0-16,-5 11-14 16,-5 6 15-16,2 0-1 15,1 0 0-15,9 6 13 16,4 3-14-16,7-9 1 15,6 0 0-15,2-23-13 16,3-21 9-16,-4-4 4 16,-7 6-1-16,-10 13 7 15,-13 18-10 1,-2 11 4-16,-2 0 0 0,5 22 6 16,6 17-5-16,9 5-1 0,5 4 0 15,5-11 14-15,-5-7-21 16,-9-12 7-16,-9-8 0 15,-7-4 3-15,-4-5 2 16,0 11 79-16,-2 1-39 16,-17 7-39-16,-2-2 1 15,8-10-7-15,6-6 0 78,7-2-10-78,0-11-20 0,9-20 6 0,13-2-3 0,5 4 19 0,-2 13 8 16,-5 12 0-16,-3 4 8 0,-3 1-3 0,-3 24 3 0,-5 3-16 0,-3 2-24 16,-3-18-57-16,0-12-216 0</inkml:trace>
  <inkml:trace contextRef="#ctx0" brushRef="#br0" timeOffset="373027.0808">21191 12418 928 0,'0'0'96'0,"0"0"-96"16,0 0 0-16,0 0-2 15,0 0-12-15,0 0-1 0,111-44-54 16,-102 44-70-16,-9 0-94 16</inkml:trace>
  <inkml:trace contextRef="#ctx0" brushRef="#br0" timeOffset="373918.8317">21400 12873 332 0,'0'0'87'15,"0"0"-63"-15,0 0 32 16,0 0 20-16,0 0-27 15,0 0 20-15,-2-9-40 16,2 9-9-16,0 0 18 16,0-5-37-16,11 2 18 15,5-10-19-15,1-9 1 0,6-12 25 16,1-14-25-16,-2-14 6 16,-2-10-5-16,-6-5 11 15,-5 6-8-15,-7 5-5 16,-2 14 0-16,0 9 1 15,-2 11-1-15,-14 9 0 16,-1 10 3-16,-6 5 6 16,1 6-5-16,-5 2-4 15,3 4 0-15,1 27-3 16,5 22 3-16,10 15 0 16,5 8-8-16,3 7 21 15,0-5-23-15,7-12 10 0,11-12 0 16,1-12 0-16,6-16 0 15,2-10 0 1,2-6-2 0,2-10-59-16,0 0 13 0,-2-10-81 0,-6-20-174 15</inkml:trace>
  <inkml:trace contextRef="#ctx0" brushRef="#br0" timeOffset="374550.2164">22441 12416 325 0,'0'0'250'0,"0"0"-229"16,0 0 36-16,0 0 5 15,0 0-38-15,0 0 26 16,-81-20-46-16,63 45-3 15,12 7-1-15,6 5 10 16,9 7-18-16,31-1 8 16,16-5 0-16,8-6-15 15,1-7 19-15,-9-6-4 16,-21-5 0-16,-17-3 2 16,-18 2 3-16,0 3-2 0,-32 5 6 15,-16 6 27 1,-10-2-36-16,4-7 0 15,17-11-2-15,14-7-2 16,19-2 1-16,4-30-15 0,16-11-49 16,21-4 54-16,10-1 3 15,4 5 10-15,-3 8-12 16,-9 8 18-16,-5 12-11 16,-10 11 5-16,-8 4 0 15,-3 4 9-15,-2 22-7 16,-2 4 23-16,0 6-5 15,2-2-10-15,2-10 3 16,5-10-13-16,7-13 0 16,4-1-8-16,9-23 11 15,-1-21-3-15,1-6 0 0,-7 8 5 16,-12 12-5-16,-11 15 1 16,-6 11 9-16,-2 4 17 15,0 0-13-15,0 0 27 16,0 0-36-16,0 0 11 15,0 0-32-15,2 0 4 16,6 0-73-16,1-4 57 16,1-10-14-16,0-8-20 15,-8-6-255-15</inkml:trace>
  <inkml:trace contextRef="#ctx0" brushRef="#br0" timeOffset="375313.9351">23075 12446 416 0,'0'0'135'0,"0"0"-65"16,0 0 30-16,0 0-68 15,0 0-12-15,0 0 13 16,0-34-30-16,0 34-3 16,0 10 0-16,0 25 8 15,0 16 52-15,0 10-15 16,2 1-25-16,10-6-5 16,3-14-6-16,6-12-15 15,1-11 6-15,-2-18-59 16,0-1-7-16,-5-18-13 0,1-27 11 15,-5-6-32 1,-4 2-54-16,-7 11 123 0,0 13 20 16,0 6-11-16,0 6 21 15,0 0 1-15,0 3 0 16,0 2 48-16,3 2-46 16,-1 3 40-16,-2 3 41 15,0 0-48-15,4 0 50 16,3 26-75-16,6 11 47 15,3 10-11-15,-1 3-45 16,-3-8 10-16,-4-6-11 0,-1-14 5 16,-5-11-6-1,0-10 6-15,-2-1-5 0,0 0 86 16,0-28-34-16,-2-18-39 16,-7-11-13-1,5 6-1-15,2 13-12 0,2 13 16 16,0 15-3-16,0 5 2 15,0 1 4-15,0-2-7 16,17 0 1-16,5 1-26 16,1 5-1-16,-6 0-82 15,-1 0-30-15,-7 0-17 16,-5 11-89-16</inkml:trace>
  <inkml:trace contextRef="#ctx0" brushRef="#br0" timeOffset="376091.3229">23457 12639 618 0,'0'0'122'15,"0"0"-122"-15,0 0 0 16,0 0-4-16,0 0 15 15,0 0-2-15,46 4-4 16,-17-4 1-16,0-4 15 16,-2-8-21-16,-4-4 3 15,-4-2-3-15,-3 2 10 16,-5-2-6-16,-5 2-4 0,0 0 0 16,-6 1 7-16,0 0-7 15,-10 2 0-15,-9 1-2 16,-4 2 13-16,-2 6 3 15,1 4-5-15,2 0-2 16,4 3 42-16,5 20-49 16,6 14 0-16,4 8-8 15,3 4 23-15,0-6-20 16,12-10 5-16,10-9-18 16,0-6 7-16,1-8-6 15,2-8-12-15,0-2 13 16,7 0-38-16,4-12 31 15,2-7-27-15,-3-6-33 16,-1 2 27-16,-8 0-55 0,3-1 26 16,-6-2-8-16,-4-1 10 15,-2 5 83-15,-9 3 103 16,-6 2-23-16,-2 3 19 16,0 1-32-16,0 0-3 15,0 6 24-15,-2 4-36 16,0 3 24-16,0 0-56 15,2 0-14-15,-2 0-5 16,2 0-1-16,0 0 0 16,0 0-4-16,0 3 14 15,0 4-16-15,0 0 6 0,0-4 0 16,0 0-16 0,0-3-3-16,0 2 8 0,0-1 8 15,0 4-4-15,0 0 3 16,0 5 4-16,0 8 0 15,0 3 22-15,2 5-20 16,0 2-2-16,0 0 0 16,2 0 16-16,1-2-23 15,2 0 7-15,-2-2 0 16,-3 0-17-16,0 1 12 16,-2-7-34-16,0-11-99 15,0-7-152-15</inkml:trace>
  <inkml:trace contextRef="#ctx0" brushRef="#br0" timeOffset="377738.6808">23453 12422 123 0,'0'0'96'0,"0"0"-96"15,0 0 0-15,0 0 4 16,0 0 80-16,0 0-19 16,-29-44 9-16,29 40-27 15,0 0-8-15,0 0-39 16,0 0 12-16,0 2-21 0,0-2 23 15,0 4-9-15,0-2 16 16,0 2-3-16,0 0 51 16,0 0-12-16,0 0-38 15,0 0 21-15,0 0-40 16,0 20 0-16,13 14 13 16,7 12-11-16,2 4 15 15,-2 1-17 1,2-7 6-16,-2-8-17 0,-4-6 11 15,-3-6 0-15,-3-8-3 16,-6-6 17-16,0-6-10 16,-4-4-4-16,0 2 0 15,0-2 62-15,0 1-36 0,0-1-7 16,0 0-19 0,0 0 16-16,0 0-20 15,0 0 4-15,0 0 0 16,0 0-17-16,2 0 17 15,-2 0 0-15,5-13-4 0,3-11 13 16,2-12-8-16,3-10-1 172,1 4 0-172,-6 2-8 0,3 8 10 0,-1 1-2 16,3 6 0-16,2 2 0 0,5 2-4 0,7 2 4 15,0 3-12-15,-5 3-5 0,-4 5-67 0,-10 1 24 0,-2 5 7 0,-6 2-71 16,0 0 14-16,0 0 11 0,0 4-236 0</inkml:trace>
  <inkml:trace contextRef="#ctx0" brushRef="#br0" timeOffset="378724.7412">23773 12595 366 0,'0'0'107'0,"0"0"-27"15,0 0 3 1,0 0 8-16,0 0-50 0,0 0-8 16,0 0-33-16,0 0 11 15,15 0-18-15,10 0 14 16,6-6-2-16,0-12 22 16,0-6-27-16,-2-8 0 15,-8 1-5-15,-4 1 16 0,-12 7-18 16,-5 4 7-1,0 7 0-15,-9 3 20 0,-13 7-18 16,-5 2 27 0,-2 0-29-16,-2 27 15 0,0 18-18 15,6 10 3-15,9 12 0 16,10 1-6-16,6-5 6 16,0-13 0-16,24-17-6 15,3-11 22-15,2-12-27 16,5-10 11-16,-3 0-6 15,2-23-6-15,-2-19 14 16,1-13-2-16,-6-1 0 16,-8 10 10-16,-7 16-14 15,-6 15 4-15,-5 14 0 16,0 1 12-16,0 0-5 0,0 0-7 16,0 1 0-16,4 24 0 15,2 4-3-15,6 6 3 16,-1-9 0 62,2-4-4-78,1-6 8 16,1-6-4-16,1-6 0 0,-3-2-40 0,3-2-13 15,-3 0-28-15,1-17-44 0,-5-8-77 0</inkml:trace>
  <inkml:trace contextRef="#ctx0" brushRef="#br0" timeOffset="379019.7783">24132 12253 700 0,'0'0'146'0,"0"0"-91"16,0 0-26-16,0 0-29 16,0 0 12-16,0 0-19 15,69-53 7-15,-44 50-3 16,-8 3-54-16,-11 0-41 15,-6 0-7-15,0 6-52 16,-2 5-72-16</inkml:trace>
  <inkml:trace contextRef="#ctx0" brushRef="#br0" timeOffset="380252.2568">14467 14105 286 0,'0'0'127'0,"0"0"-126"15,0 0 6-15,0 0 8 16,0 0 24-16,0 0 39 16,-34-3 14-16,34 2 20 0,-2 1-67 15,2 0 4 1,0 0-26-16,0 0-7 0,0 0-32 16,20 0 13-16,13 0 3 15,10 1 0-15,3 11 0 16,8-5 0-16,4-1 0 15,6 0 9-15,3-4 9 16,-5 0-18-16,-1 2 4 16,-10-4-9-16,-11 6 6 15,-9-2-1-15,-6 0 0 16,-10 0 13-16,-3-2-30 16,-8 1 17-16,-2-3-41 0,0 0 17 15,-2 1-37 1,0-1 2-16,0 0-68 15,-22 0-406-15</inkml:trace>
  <inkml:trace contextRef="#ctx0" brushRef="#br0" timeOffset="380692.076">14442 14247 587 0,'0'0'92'15,"0"0"-74"1,0 0 7-16,0 0-22 0,0 0 40 15,0 0-42-15,-2-2 7 16,2 2 17-16,0 0-14 16,20 0-11-16,8 0 71 15,11 0-69-15,7 2 36 16,10 4-35-16,2-1 6 16,7-4-3-16,-5 1 3 15,-4 2-9-15,-8-4 0 0,-9 0 6 16,-10 0-13-16,-10 0 7 15,-7 0-12-15,-8 0 12 16,-2 0-32-16,-2 0 23 16,0 0 6-16,0 0-39 15,0 0-1-15,0-12-108 16,-4-8-141-16</inkml:trace>
  <inkml:trace contextRef="#ctx0" brushRef="#br0" timeOffset="381188.5577">14801 13983 569 0,'0'0'76'16,"0"0"-34"-16,0 0 2 16,0 0-35-16,0 0 22 15,0 0-31-15,-33-12 0 16,33 12-15-16,17 0 26 16,16 0-11-16,14 0 42 0,4 0-42 15,3 9 42-15,0 5-42 16,-8 4 0-16,-5 0 5 15,-10-1 1 1,-7-3-6-16,-8-6 0 0,-6-3 7 16,-5-2-14-16,-5-2 7 15,0-1 0-15,0 2 20 16,0 1 11-16,0 3 10 16,-24 7-28-16,-15 13 5 15,-11 15-26-15,-6 6 8 16,-7 3 0-16,3-1 2 15,4-5-2-15,14-12 0 16,11-8-1-16,13-12-13 0,16-9 13 16,2-3-99-1,0-8-44-15,18-28-40 0,4-11-152 16</inkml:trace>
  <inkml:trace contextRef="#ctx0" brushRef="#br0" timeOffset="383979.0203">15888 14159 458 0,'0'0'2'16,"0"0"52"-16,0 0 32 16,0 0-61-16,0 0 1 15,0 0-15-15,-25-37 31 16,23 37-8-16,2 0-34 0,0 0 43 16,0 19-43-16,0 21 3 15,0 22 6-15,0 18 1 16,11 2 8-16,5 2-18 15,-1-15 1-15,1-13 17 16,-3-20-18-16,-3-18 0 16,-4-7-2-16,-6-10 10 15,0-1 1-15,0 0 9 16,0-8 2-16,-18-30-7 16,-9-13-13-16,1-12-18 0,4-8 16 15,6 1-20-15,9 2 14 16,7 9-10-16,0 6 7 15,0 9 0-15,16 11-12 16,-1 12 15-16,3 4-4 16,0 10 4-16,0 2 7 15,1 5-15-15,2 0 16 16,-1 11-2-16,5 11 9 16,-1 8-7-16,0 6 0 15,-3 2 7-15,-4-4-12 16,-5-2 5-16,-10-10 0 15,-2 0 1-15,0-4 5 16,-20-6 3-16,-7-2 17 0,-5-8-15 16,-1-2 5-16,0 0 2 15,2 0-12-15,6-3 10 16,8-3-16-16,7 0-4 16,8 3-2-16,2-1-35 15,0 2 12-15,14-8-21 16,17 2 48-16,7-2-8 15,9 0 11-15,-1 0-1 16,4 0 0-16,-2-8-2 16,-5-4-23-16,-8-6-42 15,-8-2-21-15,-12 2 73 16,-10 3 3-16,-5 11 12 16,0 2 30-16,-15 7 19 15,-10 5 22-15,-4 0-63 16,2 4 43-16,2 22-17 0,6 8-24 15,5 8-4-15,10 4 4 16,4-2-4-16,0-8-2 16,22-13-4-16,7-14-8 15,2-9-1-15,3-14-22 16,-3-25-12-16,-4-10-3 16,-8 6-13-16,-7 12 56 15,-6 17-14-15,-3 14 17 16,1 6 3-16,2 22 23 15,8 16-26-15,-1 0 0 16,6-4 10-16,-1-12-12 16,3-12 2-16,2-16 0 0,2 0-6 15,1-18 22 1,0-12-16-16,-5-2 0 0,-1 10 4 16,-11 6-4-16,-7 15 0 15,2 1 4-15,-4 0 9 16,5 0-9-16,4 1-3 15,4 15 33-15,8 0-12 16,1 1-6-16,4-10-16 16,3-7 0-16,7 0-16 15,9-34-3-15,-1-2-2 16,-4 5 5-16,-2 10-17 16,-9 13 24-16,0 8-16 0,0 2-20 15,0 20 27-15,5 2 6 16,-3-4 4-16,-4-8-1 15,-8-6-9-15,-5-6 18 16,-8 0 3-16,-3 0 16 16,-3-13 25-1,0-4-30-15,-3 5 2 0,-15 5 59 16,-3 7-64-16,0 0 20 16,3 0-3-16,7 0-24 15,7 3 31-15,2-1-28 16,2 0-7-16,0 0 0 15,0-2-21-15,8 0 13 16,13 0-11-16,1 0 19 0,2-12-13 16,3 2 13-16,-2 6-13 15,1 4-16-15,3 0-35 16,-2 0 59-16,0 9-14 16,-3-1 19-16,3 3-16 15,-2-5 17-15,1-6-1 16,-3 0 0-16,-1 0 7 15,0-14-1-15,-4 0-6 16,-3 2 0-16,-1 4 21 16,-5 6-19-16,0 2-2 15,-1 0 14-15,-2 0-10 16,0 12 17-16,-6 6-21 16,0 2 0-16,0-1 24 15,-2-2-17-15,-16-1 32 0,-5 1-12 16,-1-2-22-16,2-1 17 15,6-4-22-15,5-5 0 16,11-5-14-16,0 0-3 16,6-13-95-16,23-15 79 15,7-8-6-15,-1 0 28 16,2 0-1-16,-10 11 12 16,-6 11 1-16,-9 9 5 15,-5 1 3-15,-7 4 18 16,0 0 8-16,0 10 46 15,0 16-58-15,0 4-9 16,-3-8 1-16,3-7-15 16,0-15-3-16,0 0-4 0,22-42-7 15,12-15-4-15,4-11 12 16,0 10 1-16,-5 18-2 16,-8 21 7-1,-8 16 0-15,-3 3 0 0,-1 15 7 16,3 15 16-16,1 9-19 15,1-7 3-15,1-4-7 16,-4-12 7-16,1-14 0 16,1-2 10-16,1-28-14 15,7-29 33-15,-1-19-36 16,-4-7 4-16,-7-4-18 16,-8 11 18-16,-5 8-4 0,0 19 0 15,-7 19 8-15,-13 16 8 16,-6 14 46-16,-3 4-29 15,-3 41-21-15,5 21-2 16,7 24-10-16,11 8 0 16,9-4 7-16,0-12-17 15,34-24 10-15,9-25-27 16,3-27-26-16,3-6-3 16,-4-39 45-16,-8-12-4 15,-12 2 15-15,-16 9-2 16,-9 19 11-16,0 19 15 15,-16 2 12-15,-10 13-28 16,-6 25-8-16,8 9 0 16,2 5 6-16,10-13-13 15,12-12 7-15,0-21-21 0,16-8-26 16,18-42 12-16,1-16 18 16,-1-6-47-16,-12 13 64 15,-9 21 7-15,-11 19 6 16,-2 13 52-16,0 0 2 15,0 9-65-15,2 27 8 16,3 14-10-16,4 7 3 16,4-16 2-16,12-11-5 15,4-20 0-15,9-10 12 16,5-13 2-16,1-32 29 16,-4-17-43-16,-9-9 19 15,-13 2-14-15,-16 5-2 16,-2 13-3-16,-18 16 7 15,-11 11 0-15,-7 10 2 0,7 7 24 16,6 7-23-16,0 0 13 16,9 30-23-16,8 17-3 15,6 13 3-15,0 0 0 16,22-4 0-16,12-16-8 16,3-8-28-16,1-5 35 15,-2-9-42-15,-2 0-13 16,-3-1 5-16,2-2-3 15,1 1-7-15,-3-6-12 16,0-4 39-16,-9-6 23 16,-6 0 14-16,-8 0-3 0,-8 0 23 15,0 0 11-15,0 0 30 16,0 0-54-16,0 0 8 16,0 0-7-1,-4 0 12-15,2 0 20 0,2 0-32 16,0 0-5-16,0 0-11 15,0 0 5-15,16 3 0 16,3 6-10-16,4-1 10 16,-5-6 0-16,-1 4-5 15,-1 4 16-15,-3 0-15 16,1 4 4-16,-7 6 0 16,-1 6-12-16,-6 3 12 0,0-8-47 15,0-7-123-15</inkml:trace>
  <inkml:trace contextRef="#ctx0" brushRef="#br0" timeOffset="385520.6284">19655 13791 353 0,'0'0'87'16,"0"0"-42"-16,0 0 49 15,0 0-31-15,0 0 1 16,0 0 2-16,2 5-24 16,-2 1 52-16,-15 8-72 15,-5 17-11-15,-5 18-16 16,6 13 5-16,5 8 0 15,7-7-6-15,7-17 21 16,0-14-12-16,13-16-3 16,12-14-12-16,8-2 2 15,1-54-18-15,4-36-6 0,-2-23-9 16,-11-7 28 0,-17 13 7-16,-8 27 8 0,-4 26 0 15,-21 24 18-15,0 22-17 16,8 8 8-16,1 24-9 15,5 29-1 1,9 19-8-16,2 8 9 0,5-1-6 16,28-14-7-16,13-23 9 15,10-17 0-15,4-24 0 16,0-1-2-16,-6-31 6 16,-8-4 0-16,-14 3 7 15,-16 10-6-15,-12 14 8 16,-4 8 8-16,0 0 78 15,-18 10-83-15,-8 22-4 94,-5 15-8-94,4 4 0 0,6-8 0 16,11-13 0-16,10-16 0 0,0-14-8 0,0 0-38 0,15-14 44 15,7-22 2-15,3-14 0 0,-6 1 1 16,-7 13 3-16,-7 18-4 16,-5 14 22-16,0 4-20 0,0 0 33 0,0 19-35 0,0 20 0 15,8 3-8-15,8 2 12 16,8-18-8-16,10-17 0 0,6-9-17 0,2-19 7 16,-4-15 14-16,-4 2 0 15,-15 8-6-15,-7 12 13 0,-5 12-7 16,-5 0 0-16,4 2-10 0,10 26 4 15,4 10 12-15,9 2-6 16,6-5 10-16,6-16-10 16,8-19-6-16,6 0 1 15,1-22-29-15,-2-1 28 16,-8 5 6 0,-10 8 0-16,-9 10-17 15,-5 1 12-15,-1 30 4 16,-4 4-2-16,-3 6 3 15,-1-1-13-15,0-16-2 16,5-14-90-16,-3-10-126 16</inkml:trace>
  <inkml:trace contextRef="#ctx0" brushRef="#br0" timeOffset="387320.5618">21429 13734 295 0,'0'0'90'0,"0"0"-58"15,0 0 29-15,0 0 40 16,0 0-21-16,0 0-67 16,-16-57 27-16,16 57-5 15,-2 0-30-15,0 0 8 0,0 0-13 16,2 5 6 0,0 22 9-16,0 26-13 0,0 29 20 15,14 18 33-15,9 17-30 16,6 3 11-16,3-2-35 15,-1-14 0-15,2-23 2 16,-8-29-3-16,-7-24 0 16,-9-16-2-16,-7-12 11 15,-2 0-6-15,0 0 26 16,0-2-14-16,0-38 13 16,-21-30-28-16,-2-25-35 15,-2-15 4-15,7-8-13 0,3 1 14 16,3 15-17-1,8 14 35-15,4 24-2 0,0 20 7 16,4 8 5 62,16 14-10-62,3 9-7-16,4 8 11 0,0 5-14 0,-2 0 22 0,7 0-8 0,-1 12 8 0,3 8 0 15,-6 6-7-15,1 2 18 0,-8 2 1 0,-13 4-12 16,-8 5 0-16,0-1-5 0,-29 1 8 0,-8-9-3 16,-5-5 16-16,-1-12-13 0,9-7 43 0,11-3-45 15,4-3 9 1,13 0-6-16,4 0-4 16,2 0-5-16,10 0-28 15,28-15 8-15,12-13 18 0,8 0 7 16,4-10 0-16,0 0-20 15,-1-2 20-15,-9 2 0 16,-7 0-5-16,-11 5 11 16,-14 12-8-16,-11 7 2 15,-9 10 0-15,0 4 30 16,-5 0 13-16,-15 0-38 16,3 4-8-16,-1 16 22 0,7 6-14 15,5 2-5 1,6 2 0-16,0-12-8 0,6-2 10 15,15-8-2-15,4-8 0 16,0 0-27-16,4-11 23 16,-5-10-10-16,-2 1 4 15,-4 10 1 1,-3 8 9-16,1 2 0 0,7 12-6 16,6 15 16-16,4 4 11 15,3-1-21-15,-3-4 5 16,1-12-21-16,-3-9 23 15,0-5-7-15,-4-17 0 16,0-19 1-16,-5-16-4 16,-5-6 3-16,-3-13 0 0,-7-1-11 15,-7-2 13-15,0 4-2 16,0 12 0-16,0 16 11 16,-7 15-11-16,2 16 4 15,3 8 17-15,2 3 31 16,0 21-52-1,2 37 0-15,14 30 26 0,-1 16-16 16,-1 7 23-16,-1-17-33 16,3-16 0-16,7-24-6 15,-4-30-99-15,-5-24-31 16,-7-34-299-16</inkml:trace>
  <inkml:trace contextRef="#ctx0" brushRef="#br0" timeOffset="387888.6508">22499 13668 637 0,'0'0'65'16,"0"0"-65"-16,0 0-30 15,0 0 30-15,125 0 16 16,-68-28-16-16,8-4 24 16,-5 1-24-16,-9 9 0 15,-13 8-9-15,-14 10 10 16,-12 4-1-16,-10 0 0 15,-2 0 11-15,0 22 49 16,-7 19-29-16,-13 11-21 0,-2 1 17 16,7-12-19-1,3-13-8-15,12-13 0 0,0-13-29 16,0-2 9 0,12 0 4-16,7-17-6 15,4-18 14-15,-3-8-6 0,-3 9 14 16,-5 9 0-16,-7 17 7 15,-5 8 1-15,0 0 23 16,0 0-23-16,6 7 4 16,5 16-3-16,3 12 4 15,5-3-13-15,2-6 17 16,1-12-36-16,2-14 19 16,1 0-26-16,1-17 22 46,1-14-9-46,0-3 1 0,-10 9 12 0,-3 12 0 0,-7 7-6 0,-3 6 6 0,6 0 0 16,0 1 6-16,6 11 5 16,0 3-11-16,-1-6 0 15,3-4 3-15,2-5-6 16,0 0 3-16,0-14 0 16,5-10 0-16,-6-1-1 15,0 8-10-15,-7 11 10 16,-2 3-38-16,1 3-4 15,0 0-45-15,-2 4-15 16,0 4-195-16</inkml:trace>
  <inkml:trace contextRef="#ctx0" brushRef="#br0" timeOffset="389058.4171">23588 13561 282 0,'0'0'60'0,"0"0"-2"15,0 0-34-15,0 0 27 16,0 0-10-16,0 0-17 16,0-18 56-16,0 18-28 15,0 0-3-15,0 0-6 16,0 0-29-16,0 0 2 16,0 3-16-16,2 20 0 0,23 8-10 15,4 6 10 1,4-2 0-16,-1-10-1 0,-1-6 14 15,-7-9-13-15,0-10 0 16,-6 0-10 0,-3-12-7-16,2-20 15 15,-4-9-2-15,-2 3-6 16,-6 10 2-16,-3 14 8 16,-2 12 0-16,0 2-22 0,6 12-16 15,4 25-31-15,1 23 69 16,-1 8 35-16,2 12-11 15,-5 4 8-15,-5-4-1 16,-2-9-5-16,0-13 23 16,-7-16-3-16,-11-15 11 15,-4-10-17-15,4-13-15 16,0-4 4-16,1 0-29 0,3-22-20 78,12-31 16-78,2-20-71 0,27-16-19 0,22-1 58 0,4 9 3 16,0 16-1-16,-3 11 13 0,-10 15 21 0,-13 14-8 15,-14 13 8-15,-11 9 0 0,-2 3 63 0,0 0 0 16,-7 18 26-16,-15 15-89 0,-4 7 3 16,3-2 15-16,11-11-18 15,12-10-5-15,0-17 1 16,19 0-63-16,16-30 66 0,10-12-10 15,-3 1-12-15,-8 10 15 16,-8 14 3-16,-15 12 5 16,-3 5 0-16,-2 0 5 15,1 19-5-15,3 12 10 16,2 1-9-16,1-2 12 16,3-8-13-16,4-7 0 15,4-4-5-15,1-3 18 16,0-2-22-16,-8 3 9 15,1-1 0-15,-9 7-8 16,-3 3 8-16,-3 5-9 0,-3 4-6 16,0-11-78-1,0-16-153-15</inkml:trace>
  <inkml:trace contextRef="#ctx0" brushRef="#br0" timeOffset="389935.7492">24989 13278 506 0,'0'0'53'0,"0"0"-53"15,0 0 0-15,-15 131 3 16,15-57 4-16,0 12 35 16,2 3 20-16,11 5-5 15,1 1 13-15,1-1-53 16,-1-2 28-16,-5-16-7 16,-1-24-37-16,-2-20 19 15,-4-20-20-15,-2-12 6 0,0 0 12 16,0-6 15-16,0-40-18 15,-10-27-15-15,-5-24-36 16,5-20 25-16,6-5-10 16,4 1-5-16,0 7 20 15,0 13-51-15,8 14 50 16,11 17-12-16,6 19-3 16,6 17 17-16,2 14-17 15,1 13-18-15,-1 7 36 16,-4 0-31-1,-2 21 11-15,-3 8 15 16,-6 7 18-16,-4 1 26 0,-10-1-33 16,-4-1 18-1,0-4 17-15,0-4-13 0,-15-2-3 16,-16 2 18-16,-10-4-23 0,-1 2 32 16,-5-7-21-16,7-6-22 15,7-4 15-15,10-6-16 16,10-2-4-16,9 0 0 62,4 0-53-62,0-6-41 0,8-10-76 16,13-4-68-16</inkml:trace>
  <inkml:trace contextRef="#ctx0" brushRef="#br0" timeOffset="391054.8787">25382 13525 422 0,'0'0'0'0,"0"0"-111"15,0 0 30-15,0 0 81 16,0 0 44-16,0 0 50 16,29-84-17-16,-29 84 47 0,0 0-43 15,0 0-42-15,0 0 12 16,2 0-51-16,4 0-4 16,4 0-8-16,5 0 14 15,7 0-2-15,7 0 13 16,3-8-11-16,-3-4 6 15,-2-4-8-15,-6-4 0 16,-3-4-5-16,-5-4 6 16,-5-3-1-16,-8 4 0 15,0 0-3-15,-8 7-9 16,-15 6 9-16,-11 11 3 16,-2 3-2-16,-2 0 3 15,3 25-1-15,8 10 8 16,6 10 8-16,17 10 11 0,4 3-19 15,4 0-4-15,23-4-4 16,4-13 8-16,8-12-7 16,3-17-1-16,4-12-5 15,2-8-4-15,-4-32-7 16,-4-12-4-16,-8-7-2 16,-11 4-14-16,-7 15 33 15,-10 16 6-15,-4 16 2 16,0 8 68-16,0 0-44 15,0 0-29-15,0 0 9 16,0 0-7-16,0 0-4 16,7 4-1-16,5 4 2 15,5-6-6-15,3-2 7 16,3 0-33-16,1 0 32 16,0-14-26-16,-5 5 18 15,-4 9 9-15,-6 0-8 0,4 6-2 16,2 17 12-16,4 5-2 15,3-2 7-15,1-6 2 16,0-8-9-16,6-12 0 78,3-8-8-78,3-26-1 0,2-15 9 16,0 2-2-16,-6 3-10 0,-6 10 14 0,-12 11-2 0,-11 15 12 0,-2 6-10 15,0 2 80-15,-20 0-82 0,-8 0 0 0,-3 4 2 0,-2 12 4 0,10 3-6 16,7 1 0-16,9 2 3 16,7 8-9-16,0 4 6 15,2 4 0-15,14 0-2 16,4-6 10-16,-2-8-9 16,1-8 1-16,0-6 0 15,-1-5-8-15,-1-5 8 16,6-9 0-16,-1-26 3 15,7-18-2-15,-1-13-2 16,1-12 1-16,0-3-3 0,-4-5-7 16,-2 2-3-1,-8 6 9-15,-4 14-2 0,-4 17 8 16,-5 25-2-16,-2 14 32 16,0 8-14-16,0 0 49 15,0 24-67-15,0 39 2 16,0 21 13-16,0 16 4 15,0-6-5-15,0-11-14 16,2-15 0-16,12-16-5 16,-1-14 5-16,-4-19-64 15,-5-19-33-15,-4-13-219 16</inkml:trace>
  <inkml:trace contextRef="#ctx0" brushRef="#br0" timeOffset="391301.7549">26437 13244 695 0,'0'0'109'0,"0"0"-107"15,0 0 4-15,50-111-8 16,-26 86 2-16,-4 8 0 16,-4 15-6-16,-3 2 6 15,3 0 0-15,4 1 41 16,2 21-25-16,5 10 0 15,0 7-16-15,2-1-61 16,0-16-16-16,-5-22-182 0</inkml:trace>
  <inkml:trace contextRef="#ctx0" brushRef="#br0" timeOffset="392562.0808">26587 13178 180 0,'0'0'113'0,"0"0"-66"0,0 0 14 15,0 0-13-15,0 0-10 16,0 0 19-16,-22 2-42 16,22-2 14-16,0 0 28 15,0 0 0-15,0 0 14 16,0 0-26-16,0 0-28 16,0 0 39-16,0 0-46 0,0-9-3 15,5-26-12-15,16-21 5 16,6-18-39-16,4-6 22 15,-8 1-6-15,-7 13 11 16,-12 10 9-16,-4 14-13 16,0 18-1-16,-22 10 34 15,-8 14-13-15,1 0 0 16,-4 19 5-16,2 25 10 16,2 13-17-16,6 11 6 15,10 8 36-15,5 1-21 16,8-5 12-16,0 3-12 15,0-5-23-15,4-4 27 16,11-2-27-16,3-14 0 16,2-14-12-16,2-14 12 15,1-10-18-15,-3-4 3 0,2-8-29 16,3 0 33-16,-3-6-25 16,1-18 25-16,-8 2-5 15,-7 8 19-15,-3 8-3 16,-5 6 19-16,3 0-8 15,-3 0 40-15,0 0-51 16,4 0 7-16,3 19-4 16,1 10-1-16,2-1-4 15,3-6 0-15,-4-22-135 16,-5-21-102-16</inkml:trace>
  <inkml:trace contextRef="#ctx0" brushRef="#br0" timeOffset="392894.2937">26709 13122 763 0,'0'0'105'16,"0"0"-105"-16,0 0-33 16,0 0 32-16,0 0 2 15,0 0 6-15,34-10 2 16,-10-12-6-16,12-12 26 0,3-10-29 15,0-9-23 1,-5-3-11-16,-7 5-40 0,-10 7 4 16,-10 15 38-16,-5 15 32 15,-2 13 53-15,0 1-15 16,0 0 5-16,0 27-38 16,0 38 6-16,-7 31 15 15,-6 14 27 1,4 2-51-16,9-9 15 0,0-16-17 15,3-22-33-15,12-28-54 16,-6-31-150-16</inkml:trace>
  <inkml:trace contextRef="#ctx0" brushRef="#br0" timeOffset="393245.3544">26836 13258 729 0,'0'0'163'0,"0"0"-163"0,0 0-58 15,0 0 52-15,118 4 12 16,-62-4 0-16,0-18-6 16,-9 1 0-16,-16 4-14 15,-11 7 14-15,-13 6 0 16,-7 0 17-16,0 0-1 16,0 0 36-16,-9 14-30 15,-9 15-10-15,-2 3-11 16,6-6-1-16,12-7 0 15,2-8-6-15,7-7-45 16,17-4 45-16,3 0-13 16,0 0 3-16,-6 0 8 0,-6 0 10 15,-9 0-2-15,2 6 0 16,-2 6 5-16,0 8 21 16,5 2-26-16,1 2-7 15,-3 0-15-15,4-9-65 16,-6-6-48-16,-3-9-128 15</inkml:trace>
  <inkml:trace contextRef="#ctx0" brushRef="#br0" timeOffset="395354.5146">14421 15316 442 0,'0'0'38'16,"0"0"-23"-16,0 0 14 15,0 0-21-15,0 0 2 16,0 0 15-16,-39 0-16 15,39 0 47-15,0 0-24 16,0 0 14-16,0 0 9 16,-2 0-27-16,2 0-8 0,0 0-11 15,0 0 5-15,0 0-28 16,10 0 13-16,21 0 1 16,12 0-2-16,6 0 12 15,2 0 1-15,1-6-11 16,-1-2 14-16,-2 4-7 15,-5-3-7-15,-5 7 4 16,-6 0-5-16,-9 0 5 16,-6 0-4-16,-5 0 2 15,-3 0 14 1,-8 0-28-16,2 0 12 0,-2 0 0 16,-2 0 4-16,0 0 1 0,0 0-5 15,0 0 0 1,0 0 0-16,0 0-13 15,0 0-5-15,0 0-66 16,5-4 11-16,3-11-97 0,2-8-72 78</inkml:trace>
  <inkml:trace contextRef="#ctx0" brushRef="#br0" timeOffset="395917.009">14460 15446 283 0,'0'0'132'0,"0"0"-82"16,0 0 7-16,0 0 23 16,0 0-29-16,0 0 23 15,0 0-59-15,0 0-11 16,0 0 21-16,0 0-25 16,0 0 0-16,0 0 0 15,15 4 0-15,12 0 23 0,0 0-21 16,6-4 6-16,3 0 7 15,4 0-13-15,3 0 23 16,-1 0-25-16,-1 0 7 16,-2 0-12-16,-8 0 5 15,0 0 0-15,-4 0 3 16,-7 0 5-16,-2 0-16 16,-7 0 7-16,-5 0 1 15,0 0 1-15,-4 0-1 16,0 0 0-16,-2 0-9 15,0 0 19-15,0 0-11 16,0 0 1-16,0 0 0 0,0 0-18 16,2 0 4-1,0 0-20-15,0 0 24 0,-2 0-5 16,0 0 2 0,0 0 11-16,0 0 2 0,0 4-7 15,-2-4 7 32,-16 6-59-47,-1-1-17 0,-4 2-62 0,3-4 63 16,0-3-64-16</inkml:trace>
  <inkml:trace contextRef="#ctx0" brushRef="#br0" timeOffset="396659.8229">14656 15209 128 0,'0'0'253'0,"0"0"-158"16,0 0-79-16,0 0 43 16,0 0-9-16,0 0-5 15,-65 0-4-15,65-1-19 16,0-2 6-16,0 3-28 15,0 0 10-15,0 0-19 16,0 0 9-16,0 0 0 16,0 0-6-16,0 0 22 15,2 0-16-15,7 0 9 16,7 0-4-16,4 0 30 16,9 8-35-16,4 1 0 15,12-1 5-15,6 2 3 16,5-2-12-16,2 2 4 15,0 0 0-15,-9-2-9 0,-9-4 9 16,-9 2 0-16,-11-5-1 16,-7 3 13-16,-6-4-19 15,-5 2 7-15,-2-2 0 16,0 5 2-16,0-5 0 16,0 0-2-16,0 4 0 15,0-2 16-15,0 2-25 16,-2 4 9-16,-7-4 0 15,-5 5-2-15,1 3 9 16,-5 7-7-16,-6 7 0 47,-2 11-1-31,-8 6-3-16,3 7 4 0,2-9 0 0,2-10 0 0,9-8 0 0,7-16 0 0,7-4-2 15,4-3 17-15,0 0-20 0,0 0 5 16,0 0-8-16,0 0 1 15,0 0-31-15,0 0-28 16,0 0 3-16,0-6-31 16,0-4-61-16</inkml:trace>
  <inkml:trace contextRef="#ctx0" brushRef="#br0" timeOffset="397633.8078">15636 15384 233 0,'0'0'30'0,"0"0"-30"15,0 0-57-15,0 0 15 16,0 0 28-16,0 0 5 15,25-43-132-15</inkml:trace>
  <inkml:trace contextRef="#ctx0" brushRef="#br0" timeOffset="398652.7089">15636 15384 243 0,'29'-38'140'0,"-29"38"-68"0,0 0-55 0,-2 0 56 16,2 0-42-16,-2 0-15 15,2-5-14-15,-3 1 5 16,1 4-2-16,2 0 4 15,-2 0 3-15,2 0 25 16,-3 0-1-16,3 0-30 16,0 0-6-16,0 0 9 15,0 0-25-15,0 0 12 16,0 0-16-16,0 0 11 16,0 0-6-16,0 0 15 15,0 0 5-15,0 0 2 0,-2 0 16 16,-8 0-8-1,-11 4-4-15,-8 17-11 16,-2 17-13-16,0 2 13 0,6 0 13 16,14-4-10-16,11-4 24 15,0 0-27-15,23-6 0 16,14-5 4-16,8-11 3 16,-2-10-7-16,-2-4 0 15,-3-32 5-15,-7-4-8 16,-6-15 3-16,-9 3 0 15,-9 6 14-15,-7 8-7 16,0 13 0-16,0 13-7 0,0 9 1 16,0 3 20-1,0 0-21-15,0 30-49 0,20 24 43 16,6 24 3-16,5 14 3 16,3 5 0-16,-6-3 3 15,-3-10-6-15,-7-12 10 16,-13-6-6-16,-5-16 33 15,0-6-19-15,-15-15 12 16,-14-11 23-16,-6-6-30 16,-2-12 1-16,-3-4-21 15,-2-32 0-15,5-18-5 16,11-18-28-16,13-9 28 16,13-2 0-16,0 10 5 0,16 7-9 15,15 7 9 1,6 12-25-16,3 5 15 0,5 13-10 15,-5 13 18-15,-4 9-1 16,-7 3-13-16,-7 4 16 16,-7 0-24-16,-1 0 24 15,-3 4-5-15,-5-1 23 16,1-3-19-16,3 0 1 16,0 0 0-16,11 0 2 15,0-26-2-15,4-4-6 16,-7 2 5-16,-5 6-31 15,-5 8 32-15,-8 14-6 0,0 0 17 16,0 0 30 0,0 0-10-16,-3 0-22 15,-10 0-5-15,4 23 1 0,1 2-4 16,8 15-1-16,0 6 6 16,8-2 4-16,11 1-10 15,2-10 0-15,-3-10 2 16,-3-9 4-16,-6-13 0 15,-2-3-6-15,0 0 0 16,1 0 6-16,-1-21 0 16,0-14-1-16,-2-5 14 15,-5-2-18-15,0 8 24 16,0 8-12-16,0 12-1 16,-8 5 33-16,6 8-40 15,2 1-4-15,0 0-2 16,0 0-43-16,0 0-84 15,14 0 4-15,3 1-62 0,1-1-157 16</inkml:trace>
  <inkml:trace contextRef="#ctx0" brushRef="#br0" timeOffset="399061.009">16360 15440 585 0,'0'0'78'15,"0"0"-72"-15,0 0 4 16,43 117 5-16,-26-77-15 15,-3-8 10-15,-1-6-13 16,-4-13 3-16,-2-4 0 16,-5-9 15-16,3 0 3 15,3-4 4-15,10-22-22 0,12-6-2 16,3-9-6-16,-2 11 12 16,0 15-4-16,-9 7 0 15,0 8-6-15,-1 0 6 16,-6 0-18-16,1 0 18 15,-7 6 3-15,-1-3-3 16,-3 1-3-16,2-4-1 16,-3 0 8-16,1 4-4 15,-1-4 0-15,-2 2 8 16,-2-2-9-16,0 3 8 16,0 2 11-16,0 4 15 0,6 5-29 15,2-5 2 1,1 4-6-16,1-9 0 0,0-3-16 15,-1 3 11-15,-3-4-18 16,1 4 7-16,-5-4-69 16,-2 0-98-16</inkml:trace>
  <inkml:trace contextRef="#ctx0" brushRef="#br0" timeOffset="400674.3526">17102 15484 305 0,'0'0'83'16,"0"0"-43"-16,0 0 72 15,0 0-28-15,0 0-41 16,0 0 8-16,-109 14-17 15,72 26-5-15,2 1-17 0,12-2-9 16,9-2 60 0,9-11-48-16,5-6-12 0,0-9-3 15,21-11-11-15,6 0 10 16,6-27-46-16,2-25 25 16,1-7 19-16,-9 12-22 15,-14 18 25-15,-9 19 0 16,-4 10 13-16,0 6-5 15,7 29-8-15,0 15 0 16,4 8 37-16,3-4-36 16,3-14-1-16,5-22 0 15,3-13 6-15,4-5 3 16,4-42-7-16,1-27 7 16,1-27-9-16,-6-11-15 15,-8-3 4-15,-10 6 6 16,-11 19-17-16,0 23 22 15,-9 26 10-15,-7 20-1 0,-1 14 56 32,0 2-56-32,7 18-2 0,-2 22-7 15,5 9 0-15,7-5-14 0,0-11 14 16,0-8-17-16,17-16 14 16,0-3-23-16,3 3 26 15,1-5-9-15,-6 0 13 16,1 10-19-16,-3 8 15 15,0 9 0-15,3 6 15 16,2 7-7-16,6-4 9 0,5-6-17 16,2-14 3-16,4-12-15 15,4-8 5-15,1-4-34 16,2-24 33-16,-7-2-16 16,-6 5 15-16,-10 10 1 15,-11 7 16-15,-8 8-12 16,0 0 10-16,0 0 16 15,0 0 25-15,0 17-11 16,-15 4-30-16,-1 8-6 16,5-14 11-16,7-5-22 15,4-10 11-15,0 0-38 16,0 0 1-16,9 0 23 16,3-12 6-16,2 6 7 0,-7-1 2 15,-3 7-17 1,-4 0 16-16,2 0 0 0,4 0 18 15,-2 11-14-15,7 7 18 16,0 1-11-16,7-10-2 16,9-9-17-16,6-3 8 15,9-34-9-15,3-9 4 16,-3 2-18-16,-9 10 11 16,-12 16 10-16,-10 16 4 15,-7 2 0-15,1 6 4 16,4 21 8-16,2 8 9 15,0-3-8-15,4-5-11 16,6-14-4-16,6-13-33 16,8-6 16-16,5-26-40 0,-2-6-135 15</inkml:trace>
  <inkml:trace contextRef="#ctx0" brushRef="#br0" timeOffset="401734.11">19030 15306 445 0,'0'0'90'0,"0"0"-42"16,0 0-17-16,-117 35 32 15,91-10-16-15,6 9-3 16,8 7 13-16,10 6-53 16,2 3 18-16,2-9 0 15,23-14-14-15,2-15-16 16,4-12 0-16,2-25-2 16,-6-30-5-16,-4-17 15 15,-10-4 0-15,-13 6 7 16,0 8 2-16,-23 12 10 0,-14 7-19 15,-3 15 5 1,-1 14-8-16,10 10 3 0,9 4 0 16,8 0 15-16,14 22-9 15,0 13-12-15,21 11-23 16,23-6 1-16,12-11 27 16,6-10-45-16,3-17 6 15,-7-2-22-15,-9-10 4 16,-13-16 37-16,-12 12 21 15,-15 1-3-15,-9 13 3 16,0 0 33-16,-4 31 18 16,-19 9-31-16,4 6 16 15,0-4-2-15,13-10-34 16,6-24-18-16,0-8-12 16,13-25-15-16,14-24 32 0,0-5-3 15,-5 6-22-15,-5 16 37 16,-7 14-1-16,-8 18 2 15,-2 0 1-15,0 18 4 16,0 22-3-16,2 10 49 16,5 3-45-16,4-9 9 15,5-9-11-15,3-13 3 16,8-12 39-16,0-10-35 16,4-14-9-16,2-30-3 15,1-13 20-15,1-16-26 16,-4-3 7-16,-6 0-15 15,-7 5 10-15,-7-1-24 16,-7 15-9-16,-4 12 15 16,0 10 20-16,0 26 3 15,-4 3 46-15,-2 6-8 0,-1 6 9 16,3 34-47-16,0 21 0 16,4 20-1-16,0 5 8 15,2-6 4-15,19-13-11 16,6-14 0-16,9-20-6 15,-1-12 6-15,6-17-16 16,-1-4 15-16,0-8-31 16,2-29 2-16,-6-3 28 15,-7 4 2-15,-12 12 14 16,-11 18 10-16,-6 6 11 16,0 0 64-16,0 0-71 15,-17 23-17-15,-3 5-11 16,1 1 0-16,5-12-17 15,12-11 17-15,2-6-9 0,0 0-26 16,0 0-19-16,6 0 53 16,10 0-7-16,-3 0 8 15,1 0-5-15,-1 0 25 16,3 25-19-16,1 11 31 16,2 1-23-16,-4-1-9 15,1-15-24-15,-6-21-102 16,0-4-83-16</inkml:trace>
  <inkml:trace contextRef="#ctx0" brushRef="#br0" timeOffset="402012.1437">19451 15071 414 0,'0'0'535'16,"0"0"-517"-16,0 0-18 15,0 0-7-15,0 0 7 16,0 0 18-16,100-17-12 16,-56 10 25-16,1-1-31 0,-3 0 1 15,-2-2-3-15,1-3-16 16,-6-10-21-16,-1-3-107 15,-14 0-127-15</inkml:trace>
  <inkml:trace contextRef="#ctx0" brushRef="#br0" timeOffset="404248.6204">20854 15129 195 0,'0'0'35'16,"0"0"-22"-16,0 0 32 16,0 0 39-16,0 0-24 15,0 0 35-15,-4-10-33 16,4 10 6-16,0 0-8 15,-2 0-46-15,2 0 10 0,0 0-22 16,0 8-2 0,0 28 0-16,8 13 3 0,17 11 16 15,0-3-19-15,4-12 7 16,0-13-6-16,2-11-1 16,0-15 0-16,0-6 4 15,3-4-3-15,-3-29 7 16,-2-15-8-1,-8-9 1-15,-5 2 3 16,-7 6-4-16,-7 17 0 31,-2 18 21 1,0 10-3-32,0 4 26 0,0 0-44 15,0 0-10-15,0 0-2 0,8 0-27 0,5 4 28 0,7 2 11 156,2-1 0-156,7-2 2 16,-5 1-2-16,1-4-2 16,-8 0 2-16,-3 4 0 15,-5-2 0 1,-3 5-8-16,4 3 10 0,1 4-3 0,7 8 1 16,3 0 0-16,4 1-8 0,4-2 7 0,2-7 1 15,-4-8-2 1,0-2 7-16,-4-4-7 0,-2 0 2 15,-2 0 0 1,-4 0 24-16,1-10-22 16,-1-22 13-16,3-21 0 0,0-23-12 15,2-22-6-15,0-12-11 0,0-1-15 16,0 9 19-16,-4 27-18 0,-5 27 28 0,-9 29-5 16,2 19 15-16,1 19-11 0,4 42 2 15,4 33 12-15,1 26 15 0,-1 7-28 0,3-11-1 16,1-23 0-16,4-43-62 0,-2-34-29 15,-7-16-124-15</inkml:trace>
  <inkml:trace contextRef="#ctx0" brushRef="#br0" timeOffset="404623.7562">21832 15011 436 0,'0'0'86'0,"0"0"-68"15,0 0 23-15,0 0-40 0,0 0 23 0,0 0-24 0,119 4 8 0,-80-44 31 0,1 4-33 0,-6 10 17 16,-7 12 43-16,-5 8-59 16,-2 4 19-16,4 2-11 15,1 0-1-15,4 0-6 16,2-4-8-16,-2-15 0 15,-2-8 28-15,2-16-22 0,-4-12 28 16,-1-8-34 0,-6 12 6-16,-8 13-1 15,-10 21 5-15,0 13-2 0,0 4 47 16,-19 0-51-16,-1 23 18 16,2 28-22-16,4 17 0 15,14 13-3-15,0-6 3 16,21-21 0-16,21-17-4 15,7-19-15-15,0-14 15 16,-6-4 0-16,-14 0 3 16,-14 0-18-16,-7 8 24 15,0 7-5-15,0 10 15 16,3 15-14-16,7 10 7 16,3 7-8-16,5-7-71 15,-4-28-100-15,3-22-314 0</inkml:trace>
  <inkml:trace contextRef="#ctx0" brushRef="#br0" timeOffset="405406.0224">23173 14887 685 0,'0'0'68'15,"0"0"-68"-15,0 0-23 16,0 0 19-16,0 0 0 16,0 0 8-16,41 106 2 0,-32-95 4 15,-1-11-10-15,6-5 35 16,3-28-23-16,6-6-12 16,0-1 9-16,-6 14-7 15,-8 16-2-15,-2 10 0 16,-3 0-25-16,3 14 25 15,4 14 0-15,5 6 5 16,-3-3 8-16,3-8-13 16,0-9 0-16,3-12-7 15,1-2 22-15,7-6-25 16,2-17 10-16,2 0 0 16,1 0-2-16,-5 10 2 15,-6 9 0-15,2 4-9 16,-3 0 17-16,-5 0-21 0,-1 0 13 15,-5 0-10-15,-3-10 3 16,1-13-40-16,-3-6 45 16,1-2-49-16,-5 8 17 15,0 8 30-15,0 12 8 16,0 3 10-16,0 0 22 16,0 18-36-16,0 14 0 15,15 6-4-15,8-4 16 16,8-9 1-1,2-12-1 1,3-13-10-16,2-2 6 0,2-30-8 0,0-4 0 16,-4 4 0-16,-9 10 1 0,-5 9-8 15,-9 12 7-15,-2-2 0 16,-2 3 4-16,0 0-4 16,0 0 0-16,2 0-3 15,0 0 18-15,5-11-25 16,4-6 10-16,4-1-20 15,5 7 19-15,-2 11-47 16,2 0-4-16,0 38 9 16,3 21 43-16,-1 24 20 15,0 12 11-15,0 2 0 16,-6-9 45-16,-4-5-43 16,-11-11 6-16,-10-2 0 15,0-8-25-15,-7-12 58 0,-15-9-64 16,-3-15 9-16,-2-17 33 15,3-9-50 1,-1-1-4-16,6-47-53 16,-4-29-184-16</inkml:trace>
  <inkml:trace contextRef="#ctx0" brushRef="#br0" timeOffset="406435.9491">24216 14743 928 0,'0'0'0'0,"0"0"-10"16,141-7-10-16,-68-2-6 15,-1-6 8-15,-15 7-8 16,-12 6 18-16,-18 0 6 16,-14 2 4-16,-11 0 15 15,-2 0 20-15,0 4-4 16,0 19 1-16,0-2-33 15,0 2 10-15,0-10-11 16,0-8-32-16,0-5 5 16,0-9-37-16,14-13 32 15,1 3 32-15,1 7 0 16,-3 12-5-16,3 0-1 16,4 30 12-16,4 20 3 0,5 8-9 15,-2-1 0-15,0-11 4 16,-4-17-4-16,-2-22 0 15,2-7 8-15,4-63 6 16,8-27 21-16,9-31-35 16,-1-13 0-16,-5 10-1 15,-11 10 1-15,-16 35-16 16,-11 29 14-16,0 32 2 16,-9 18 97-16,-14 14-87 15,-6 40-1-15,6 32-18 16,2 25 14-16,13 4-5 15,8-8 0-15,8-21 1 16,23-23 0-16,3-27-1 31,-3-14-8-31,-9-18 6 0,-9-4-28 0,-8-8 30 0,-5-21-5 16,0-5 13-16,-13 3 12 16,-14 8-12-16,2 10 15 15,3 8 12-15,11 5-34 16,4-4-1-16,7 4-1 15,3 0-71-15,30 0-35 16,16-10 92-16,16-21 4 16,6-10 5-16,5-5 8 15,-11 5-2-15,-17 18 0 0,-19 11 4 16,-22 10-4-16,-7 2 12 16,0 0 63-1,0 0 3-15,-13 23-63 0,-6 8-15 16,2 3-1-16,11-6-24 15,6-10 22-15,0-14-52 16,15-4 5-16,12 0 42 16,2-17 8-16,0-6-3 15,-10 5-1-15,-7 6-3 16,-8 10 2-16,-4 2 10 16,0 0 9-16,2 0 10 15,7 11-15-15,5 6-9 16,3 5 0-16,8-10 1 15,4-10-19-15,6-2 9 16,8-34-8-16,1-18 5 0,4-14 12 16,-9-9-7-16,-5 2-21 15,-12 6-26-15,-11 13 33 16,-9 18-3-16,-2 15 24 16,0 8 41-16,-4 9-24 15,-2 0 19-15,3 2-35 16,3 2 14-16,0 0-23 15,0 0 8-15,0 0-46 16,0 0 3-16,0 0-25 16,0 0 67-16,0 14 0 15,0 6-18-15,0 4 8 16,0-6-136-16</inkml:trace>
  <inkml:trace contextRef="#ctx0" brushRef="#br0" timeOffset="407641.2518">24980 14636 320 0,'0'0'46'15,"0"0"-34"-15,0 0 40 0,0 0 1 16,0 0 39-1,0 0-24-15,32-74-39 0,-32 74 35 16,0 0-17-16,0 29-42 16,-5 16 32-16,-8 19 12 15,6 8 6-15,5-6-15 16,2-16-38-16,0-11 11 16,16-21-13-16,5-14 0 15,8-4-12-15,8-36 12 16,1-18 0-16,-3-11-2 0,-8 4 7 15,-14 12-11 1,-9 17 6-16,-4 16 0 0,0 13 12 16,0 3-11-16,0 0 20 15,0 0-21-15,0 6-5 16,8 17 2-16,7 6-7 16,7 2 9-16,9-14-12 15,7-12-26-15,2-5 22 16,1 0 11-16,-6-17 12 15,-4-8-13-15,-8 7 7 16,-10 6 0-16,-9 8 2 16,-2 0-2-16,-2 4 0 15,3 0-5-15,2-6 16 16,6-8-22-16,11-8 4 0,9-11-23 16,5-4 28-1,-3 5-46-15,-12 5 27 0,-11 16 12 16,-5 6 4-16,-5 5 5 15,0 0 11-15,0 0-9 16,0 3 47-16,-2 19-24 16,-5 10-14-16,1 4-11 15,6 0 8-15,0-6-7 16,8-4-1-16,15-9 0 16,3-10 6-16,1-7 3 15,-1 0-9-15,6-14 11 16,3-25-6-16,10-20 32 15,4-19-37-15,0-4 6 16,5-16-1-16,-6 1-5 16,-7-1-2-16,-10 4-2 15,-16 17-11-15,-13 21 10 16,-2 26 1-16,-4 18 4 0,-18 12 19 16,-12 32-19-16,-6 42 0 15,-7 37 8-15,3 25-1 16,9 11 21-16,12-9-27 15,19-22 3-15,4-32 9 16,10-31-13-16,13-25 0 16,0-25 0-16,-4-3-3 15,-5-17-6-15,-3-28 9 0,-7-9 0 16,-4 0 3 0,-6 14 1-16,-26 15-4 15,-3 10 0-15,-3 15 14 0,3 0-29 16,4 28 15-16,6 11-82 15,9 3-64 1,11-17-180-16</inkml:trace>
  <inkml:trace contextRef="#ctx0" brushRef="#br0" timeOffset="408669.3745">26574 14482 23 0,'0'0'273'16,"0"0"-273"-16</inkml:trace>
  <inkml:trace contextRef="#ctx0" brushRef="#br0" timeOffset="409163.6161">26574 14482 326 0,'96'-46'65'0,"-96"46"-65"0,2 0-86 0,-2 0-52 0</inkml:trace>
  <inkml:trace contextRef="#ctx0" brushRef="#br0" timeOffset="409721.692">26672 14423 332 0,'0'0'107'16,"0"0"-65"-16,0 0-3 0,0 0 34 16,0 0-27-16,0 0-1 15,0-8-10-15,0 8-31 16,0 0 5-16,0 0-9 15,0 12 0-15,0 23 7 16,0 19 1-16,0 13 41 16,0 6-34-16,2 11-4 15,4 5 57-15,-1 4-47 16,2 0-11-16,0-6-1 16,-1-20 1-16,0-10-10 15,-3-25 0-15,-1-14 0 0,1-10 3 16,-3-8 8-1,2 0-5-15,-2 0 20 0,0-14-21 16,0-34-4-16,7-33-1 16,-1-27-66-16,-2-3 64 15,-4 4-16-15,0 19 6 16,0 19 11-16,0 17-4 16,-8 20 0-16,1 14 0 15,5 9 5-15,2 8-8 16,0 1 4-16,0 0-51 15,4 0 45-15,14 0 7 16,-4 0-2-16,1 12 5 16,3 4 0-16,-3 1 8 0,3 2-8 15,3-2 0-15,-2-4 4 172,1 1 4-172,3-6-11 16,-1-2 3-16,0-6-5 0,-1 0-5 0,-4-6 10 0,-5-10 0 0,-6 3 3 0,-4-6-3 0,-2 2 14 15,0 9-14-15,-8 2 4 0,-9 3 24 0,2 3 26 0,-1 0-45 0,6 9 12 0,-2 22-21 16,5 11 2-16,7 4-2 0,0-2 0 0,0-17-10 0,25-13 10 0,4-13-27 16,2-1 18-16,5-23-13 0,-3-18 21 0,0-9-10 0,-10 10 5 15,-7 14-9-15,-10 14 15 0,-3 12 0 0,-3 0 2 0,2 0-2 16,2 18 7-16,0 16 14 16,5 10 18-16,3-6-16 15,3-12-23-15,7-11 0 16,1-12-1-16,2-3 7 15,-2 0-6-15,2-8 0 16,-4-6 4-16,-4 0-16 16,-8 9 12-16,-4 2 0 0,-5 3-2 15,0 0-30-15,2 0-15 16,0 0-36-16,4 0-61 16,-1 0 27-16,-3-9-334 15</inkml:trace>
  <inkml:trace contextRef="#ctx0" brushRef="#br0" timeOffset="411742.7261">27440 14258 379 0,'0'0'5'0,"0"0"11"16,0 0-9-16,0 0 102 16,0 0-57-16,0 0 1 15,-20-23 33-15,20 23-47 16,0 30-14-16,0 24-8 15,4 26 47-15,8 17 14 16,-1-2-69-16,1-12-6 16,-2-17-6-16,-1-27 3 15,-2-21-22-15,-4-14-56 16,-3-4-12-16,0-30 67 0,0-19-37 16,-3-9-97-16,-13 8 157 15,0 12 0-15,-1 14 5 16,-1 13 56-16,7 9 17 15,9 2 13-15,0 0-60 16,2 0-27-16,2 0-4 16,23 0 8-16,6 0-4 15,4 0 18-15,-1 0-16 16,-5 0 3-16,-7-3-9 16,-13 3 0-16,-5 0 1 15,-4 0 1-15,0 0 78 16,0 0-33-16,0 0-45 15,0 0 10-15,7 0-12 16,7 5-18-16,9-3 13 16,8-2-46-16,4-4 19 0,-2-19 12 15,-7 4 10-15,-8 11 0 16,-11 5 10-16,-7 3 0 16,0 0 9-16,0 0 13 15,0 3 19-15,0 16-28 16,4 7-2-16,6-7 17 15,-2-6-28-15,1-5-10 16,7-8-8-16,1 0-32 16,8-22 43-16,2-14-4 15,-3 6-18-15,-11 10 22 16,-3 7-2-16,-10 13 9 78,0 0 7-78,0 0-6 0,0 0 26 0,0 11-27 0,0 21-4 0,0 11-7 0,0 4 11 0,0 1 0 0,0-3-9 16,15-3 6-16,3-2 2 0,4 0-17 0,-4 0 15 15,-7 2-4-15,-7 6 7 16,-4 0 0-16,-2 4-7 16,-22-6 15-16,-9-4 1 15,-3-15-9-15,0-10 6 16,3-17-4-16,6 0-2 15,10-36-1-15,12-25-29 16,5-16-73-16,15-11-7 0,21 5 55 16,4 13 23-1,1 12 31-15,-8 14-36 0,-11 16 37 16,-9 14 28-16,-8 7-6 16,-5 7 51-16,0 0 24 15,0 0-37-15,0 0 10 16,0 0-63-16,2 0-7 15,4 7 0-15,8 3 0 16,7-8-3-16,2-2-26 16,2 0 29-16,-7 0-9 15,-5 0 9-15,-6 0 0 16,-5 0 1-16,3 8 8 16,-1 8 8-16,3 4-17 0,-3 0-7 15,3-6-9-15,-5-8-92 16,-2-6-94-16</inkml:trace>
  <inkml:trace contextRef="#ctx0" brushRef="#br0" timeOffset="420666.1666">17708 16226 67 0,'0'0'0'16,"0"0"-58"-16</inkml:trace>
  <inkml:trace contextRef="#ctx0" brushRef="#br0" timeOffset="421027.1989">17708 16226 271 0</inkml:trace>
  <inkml:trace contextRef="#ctx0" brushRef="#br0" timeOffset="421337.3696">17708 16226 271 0,'0'14'88'0,"-6"-14"-18"0,-6 0-33 0,5 0 46 0,1 0-21 15,2 0-31-15,4 0 43 16,0 0-51-16,0 0-18 16,0 0-9-16,2 0 4 15,27 0 0-15,15 0 2 0,14 4 4 16,9-4 8-16,9 4-1 15,4-4-10-15,2 0 10 16,3 4-13-16,-2 2 0 16,-3-6 0-16,-6 9 5 15,-10-5-5-15,-11-4 0 16,-8 0 0-16,-11 0-7 16,-10 0 9-16,-4 0-2 15,-6 0 0-15,-8 0 13 16,-4 0-31-16,0 0 18 15,-2 0 0-15,0 0-3 16,0 0-2-16,0 0-6 0,9 0-10 16,1-21-84-16,-2-6-67 15</inkml:trace>
  <inkml:trace contextRef="#ctx0" brushRef="#br0" timeOffset="421596.677">18421 16150 218 0,'0'0'11'15,"0"0"2"-15,0 0-11 0,0 0-2 16,0 0-62-16</inkml:trace>
  <inkml:trace contextRef="#ctx0" brushRef="#br0" timeOffset="422002.8114">18421 16150 352 0,'-138'-48'58'15,"122"44"-46"-15,1 4-12 0,1 0 67 16,6 0-61 0,-1 0 102-16,2-2-65 0,2-1 21 15,1 3 12-15,2 0-48 16,0 0 18-16,2 0-15 16,0 0-22-16,0 0-2 15,0 0-7-15,0 0-14 16,24 0 14-16,12 13 1 15,8 10 7-15,8-2-5 16,1 3 11-16,1 2-22 16,-3 0 8-16,-6-8 0 15,-10 0-3-15,-6-9 10 16,-7 0-7-16,-10-5 0 16,-4 0 5-16,-6-4-13 0,-2 2 8 15,0-2 0-15,0 0 12 16,0 4-7-16,-2 4 32 15,-20 11-26-15,-7 3 1 16,-5 9-9-16,-3 4-3 16,3-3 0-16,3-6 1 15,6-8-1-15,6-4 0 16,5-7-3-16,8-1 10 16,3-6-19-16,3 0 10 15,0 0-22-15,0 0-46 16,0 0-92-16,21 0-51 15,3 0 1-15</inkml:trace>
  <inkml:trace contextRef="#ctx0" brushRef="#br0" timeOffset="423594.7781">19179 15861 492 0,'0'0'135'0,"0"0"-121"16,0 0-11-16,0 0 45 15,0 0-26-15,0 0-9 16,-12 22-6-16,12 31 34 15,6 9 14-15,11 2-8 0,3 3-23 16,7-15-24 0,-1-3 9-16,1-12-12 15,0-10 3-15,-7-10-41 0,0-11 10 16,-4-6-18-16,0 0 25 16,-3 0 20-16,-3-15-4 15,-2 1 8-15,-8 2 0 16,0 3 2-16,0 4 37 15,0 1-16-15,-6 4-12 16,0 0 48-16,-3 0-49 16,5 0-3-16,0 0-7 15,-2 0 0-15,6 0 0 0,0 0 0 16,0 0-28 0,0 0-5-16,0-10-27 0,8-8 11 15,11-8 47-15,0 3 2 16,-4 10-20-16,-4 5 15 15,-6 8 5-15,-3 0 0 16,2 0-8-16,5 8 8 16,5 14 23-16,3 6-11 15,3 2 36-15,3-2-46 16,0-6 1-16,-2-8 5 16,-1-9 0-16,-1-5-6 15,2 0 14-15,0-27-9 16,6-15 36-16,-3-20-43 15,0-10 0-15,-1 1-2 16,-5 1-10-16,-7 10 2 0,-3 6-8 16,-3 11-19-16,-5 10 36 15,0 16-3-15,0 10 4 16,0 7 11-16,-9 0 14 16,-12 24 10-16,2 22-35 15,-3 17 0-15,6 4 34 16,7 8-23-16,9-17 6 15,0-8-8-15,0-15-3 16,12-16-12-16,5-11 1 16,3-8-33-16,3 0 25 15,-2-12-23-15,0-7 32 16,-5-2 0-16,-8 11 8 16,-5 4-7-16,-3 6 3 15,2 0-2-15,2 6-4 0,5 12 12 16,2 3 17-16,0-8-15 15,0-7-8-15,3-6-12 16,3 0-10-16,1-27 11 16,3-12-3-16,-4 7 14 15,1 4 0-15,-9 20 4 16,-3 4-4-16,2 4-3 16,-2 0 1-16,7 17 4 15,6 10 20-15,5-2-17 16,2 0 6-16,5-8-11 15,4-9 7-15,-2-8-3 0,0 0-3 16,1-35 5-16,1-18-6 16,-8-14 0-16,0-5-7 15,-8-3-10-15,-11 11 24 16,-8 15-10-16,0 22 3 16,0 15 0-16,-10 12 69 15,-5 0-36-15,-3 12-26 16,-2 28-7-16,2 14 9 15,7 9-15-15,6-5 6 16,5-4 0-16,0-14-11 16,14-12 11-16,6-12 0 15,0-6-7-15,-2-6-15 0,-5-4 17 16,-3 0-31 0,-4 0 25-16,3 4-3 0,1 10 14 15,9 4 0-15,1 4 22 16,0 0-10-16,2-8 4 15,3-14-16-15,6 0-39 16,7-36 28-16,1-18-16 16,-2 2 14-16,-11 12 9 15,-12 18 1-15,-8 16-1 16,-6 6 4-16,0 0 0 16,0 22 9-16,0 14-3 15,0 3 32-15,0-2 0 16,0-15-30-16,5-12 2 15,-1-6-10-15,0-4 0 16,8 0-6-16,1 0 11 0,7 0-5 16,1 0 6-16,-2 0 4 15,4 4-5-15,1 22-5 16,1 14-21-16,1 3 5 16,-4-5-89-16,1-20-25 15,-8-18-407-15</inkml:trace>
  <inkml:trace contextRef="#ctx0" brushRef="#br0" timeOffset="425099.9323">21944 15896 287 0,'0'0'361'0,"0"0"-271"16,0 0-40-16,0 0-34 15,0 0 23-15,-125 9-16 16,99 17-12-16,3 11-4 16,5-6 6-16,7-4-7 15,9-5-6-15,2-14 6 16,0-2-19-16,9-6 13 15,13 0 0-15,1 0 0 16,-2-19 13-16,0 2-20 16,-11 3 7-16,-2 10 0 0,-4 4 4 15,0 0-4-15,7 4 0 16,7 18-1-16,9 10 11 16,7 0 16-1,-1-6-26-15,3-16 0 16,-1-10-11-1,-4 0 11-15,-2-32 0 0,-4-12-8 16,-3-2 25-16,-9 10-17 16,-4 14 0-16,-5 10 0 15,-4 12-1-15,0 0 1 0,4 0-1 16,0 0-3-16,2 0 3 16,5 4-9-16,1-1 10 15,3-3 0-15,5 0-5 16,3-12 5-16,1-16 0 0,0 2 0 15,-5 4 7 142,-7 16-10-142,5 6 3-15,0 14-2 0,8 19 1 16,6 11 2-16,2 3 9 16,0-6-10-16,-1-9 14 0,-1-14-29 15,-2-18 15-15,-2 0-7 16,4-18-1-16,-2-14 1 15,-2-6 7-15,-10 14 0 0,-7 7 1 0,-6 16-10 16,-4 1 10-16,0 0-1 0,0 0 34 0,0 0-30 0,0 9 1 0,-7 0-5 16,2-4 6-16,5-5-18 0,0 0 0 15,0 0 0-15,0 0 5 0,0 0 1 0,0 0 6 0,0 0 0 0,0 4-13 0,0 5 10 0,14 5-8 0,6-2 11 0,0 2 3 16,2-4-3-16,-1-2 0 16,-2-4-1-16,2-4 13 0,-6 0-5 15,5 0-6-15,-2-16-1 0,2-12 17 16,-2-7-17-16,-3-7 4 0,-1-2-3 15,-5-1 2-15,-7 9-4 16,-2 13 1-16,0 6 0 16,0 10 31-16,-11 4-27 0,-1 3 10 15,6 0-14 1,-1 0 10-16,5 29-14 0,2 15 4 16,0 14 0-1,0-3-11-15,4-4 20 0,17-14-9 16,0-13 0-16,2-8-11 15,0-7 2-15,-6-4 9 0,1-5-5 16,0 3-4-16,-3-3 9 16,1 0 0-16,2 5-2 15,-2-1 7-15,1 6-12 16,1-6 7-16,-7 2-3 16,1-2-3-16,-4-4-109 0,-5 0-9 15,-3-24-224-15</inkml:trace>
  <inkml:trace contextRef="#ctx0" brushRef="#br0" timeOffset="425601.643">23133 15887 764 0,'0'0'88'0,"0"0"-58"15,0 0-30-15,0 0-3 0,0 0-11 16,0 0 14-1,94-66-5-15,-67 66-16 0,-2 0-1 16,-3 0 16-16,-3 12 1 16,0 3 10-16,0-2-11 15,2-1 6-15,-1 2 0 16,-1-5-3-16,2 0 7 16,1-1-4-16,1-2 0 15,-8 2 2-15,-2-4-12 16,-4 1 10-16,-6-1 0 15,-3 5 36-15,0 10-6 16,-12 6 31-16,-12 8-37 0,-5-5-12 16,2-8-4-16,7-10-8 15,7-7 0-15,9-3-8 16,4 0-25-16,0-17-3 16,2-19-80-16,19-5-63 15,2 2 18-15,-3 4-170 16</inkml:trace>
  <inkml:trace contextRef="#ctx0" brushRef="#br0" timeOffset="426036.5301">23449 15739 92 0,'0'0'575'0,"0"0"-471"0,0 0-84 0,0 0-16 0,0 0 13 0,0 0-4 0,-2-12 18 0,2 12-12 0,10 0 13 0,5 0-32 0,3 0-43 15,4 0-35-15,5 0-60 16,-3 0-118-16</inkml:trace>
  <inkml:trace contextRef="#ctx0" brushRef="#br0" timeOffset="426090.3849">23751 15798 687 0,'0'0'115'15,"0"0"-91"-15,0 0-21 0,0 0-6 16,0 0-1-16,0 0 4 16,0 121 6-16,11-81-4 15,4-6-2-15,6-5 36 16,2-8-10-16,-2-2 3 15,-5-7-29-15,-7-6 1 16,-9-2 6-16,0-4-4 16,0 3 32-16,0 3 5 15,-9 7-38-15,-14 5-2 16,-8 0-32-16,0-4-152 0,4-6-89 16</inkml:trace>
  <inkml:trace contextRef="#ctx0" brushRef="#br0" timeOffset="426867.7755">24889 15673 502 0,'0'0'83'0,"0"0"-60"16,0 0-13-16,0 0-4 15,0 0 15-15,0 0-15 16,-145 112 52-16,112-68 1 15,9-4 12-15,10-10 6 16,12-10-56-16,2-3-16 16,0-11 5-16,25-6-20 15,4 0 8-15,2-23 2 0,4-23-12 16,-4-21 12 0,-4-12 0-16,-12-5-1 0,-15 7 7 15,0 11-9-15,-17 16 3 16,-21 18 0-16,-4 16 16 15,2 14-11-15,6 2 1 16,12 14-3-16,9 26-3 16,13 14-2-16,0 12-6 15,29-3 7-15,22-15-11 16,17-17 5-16,13-16-1 16,4-15 5-16,-6-4-6 15,-11-24 2-15,-22 2-10 16,-19 8 17-16,-16 14 2 15,-11 4 1-15,0 0 56 16,-22 14-28-16,-9 20-26 0,-2 4-6 16,8 4 1-16,9-10-10 15,14-14 5-15,2-18-43 16,18-4-52-16,20-38 96 16,4-10-19-16,-1-2 3 15,-12 14 10-15,-14 21 10 16,-9 12 7-16,-6 7-7 15,0 0 30-15,0 26-2 16,0 10-27-16,8 12 43 16,2-3-44-16,3-9 0 15,6-13-1-15,1-11 4 16,2-12-3-16,5 0 3 16,4-18 10-16,4-30-9 15,6-18-4-15,-8-12-17 16,-6-2 6-16,-12 10-16 15,-8 16 13-15,-7 15 5 0,0 23 18 16,0 10 28-16,0 6 10 16,0 0-41-16,0 25-6 15,0 29-16-15,7 21 16 16,8 2 26-16,-2-5-21 16,5-19-3-16,1-12-2 15,0-15-17-15,-1-13 9 16,-5-13-111-16,-11 0-109 15</inkml:trace>
  <inkml:trace contextRef="#ctx0" brushRef="#br0" timeOffset="427205.8319">25732 15691 433 0,'0'0'208'0,"0"0"-164"16,0 0-40-16,75-117 26 15,-62 100 4-15,-8 17 7 16,-5 0-14-16,0 0 72 16,-22 17-36-16,-16 11-63 15,-5 13 0-15,6 1 0 0,10-4 10 16,18-12-8-16,9-9-2 16,2-17-47-16,30 0 28 15,7-7 0-15,-1-9 18 16,-4 4-5-16,-8 8 6 15,-3 4 0-15,-1 8 13 16,3 23 4-16,2 18 21 16,-6 1-37-16,2-2-1 15,-3-12 0-15,-5-22-86 16,-4-14-20-16,-5-17-87 16,-6-24-146-16</inkml:trace>
  <inkml:trace contextRef="#ctx0" brushRef="#br0" timeOffset="427437.2144">25395 15661 613 0,'0'0'305'0,"0"0"-238"16,0 0-48-16,0 0-33 15,0 0 14-15,0 0 0 16,98-20-3-16,-44 12 3 16,3-4-36-16,1-7-70 15,-13-4-83-15,-16-9-338 16</inkml:trace>
  <inkml:trace contextRef="#ctx0" brushRef="#br0" timeOffset="433455.5057">26786 15691 455 0,'0'0'28'16,"0"0"-28"-16,0 0-1 15,0 0-5-15,0 0-2 16,0 0 7-16,0 0-16 16,-29-58 16-16,24 48 1 15,1 2 25-15,1 8 19 16,3-4-28-16,0 4-8 15,0 0-8-15,0 0 0 0,0 0 7 16,0 0-14 0,0 0 14-16,0 0-7 15,0-5 43-15,0 5-19 16,0 0 9-16,-5-4 5 0,-3 0-6 16,-10 3 14-16,-4-3-30 15,-7 4 15-15,-6 0-3 16,-6 18-12-16,-1 22 10 15,4 8-26 1,9 2 0-16,11-10 16 0,14-18-16 16,4-12-4-16,0-6-16 15,16-4-20-15,10 0 35 16,0-19-3-16,1-16-5 16,-4-9 6-16,-6 4 3 0,-5 8 2 15,-6 10-9 1,-6 13 12-16,0 8-2 0,0 1 0 15,0 0 1-15,0 0-18 16,0 0 18-16,0 0-21 16,0 0 0-16,5 0-54 15,-1 0-44-15,3 6 73 16,2 2-62-16,-5-7-69 16</inkml:trace>
  <inkml:trace contextRef="#ctx0" brushRef="#br0" timeOffset="433809.5636">26596 15743 237 0,'0'0'0'16,"0"0"-134"-16</inkml:trace>
  <inkml:trace contextRef="#ctx0" brushRef="#br0" timeOffset="433904.3067">26596 15743 191 0,'-11'13'6'0,"11"-13"-6"16,0 0-25-16,0 0-69 15</inkml:trace>
  <inkml:trace contextRef="#ctx0" brushRef="#br0" timeOffset="434841.3618">26605 15754 64 0,'0'0'20'0,"0"0"3"15,0 0-20-15,0 0 4 16,0 0-5-16,0 0 9 15,31-19-11-15,-24 15 33 16,1 0-21-16,2-2 13 16,-1-3 54-16,-1 6-59 15,-4-2 40-15,-1 2-28 16,0 3 1-16,-3 0 26 0,0 0 2 16,0 0 43-16,0 0-62 15,-14 8-24-15,-13 18-12 16,-4 10-6-16,-3 4 0 15,8 4 5-15,6-12 2 16,8-6 14-16,10-8-21 16,2-3 9-16,0-6-13 15,16-1 4-15,8-8 0 16,5 0-7-16,2-14 7 16,6-30-7-16,-6-9 7 15,-2-10 0-15,-8 1-6 16,-7-6 6-16,-3-3 0 15,-6 6-8-15,-3 4 16 16,-2 13-8-16,0 17 0 16,0 10 2-16,0 15 4 15,0 6 7-15,-2 0-13 0,-7 0 18 16,0 18-16-16,2 18-4 16,0 22-4-16,7 12 6 15,0 3 15-15,2-7-15 16,28-8 0-16,7-14-2 15,8-8 9-15,5-3-12 16,-4-8 5-16,-4 0 0 16,-6 8-5-16,-8 12 5 15,-5 13 0-15,-9 10-13 16,-8 3 29-16,-3-13-21 16,-3-9 5-16,0-23 0 15,0-8 12-15,-13-12-9 16,-10-2 30-16,-4 0-10 15,-6-4-6-15,0 0-19 0,1 0 2 16,5-14 0-16,11-12-13 16,10-22-7-16,6-16-52 15,12-16 30-15,21-4-1 16,9-1 36-16,2 13-27 16,3 11-1-16,0 13 30 15,-2 10-22-15,-8 15 27 16,-5 9-5-16,-12 12 12 15,-7 2 0-15,-3 0 2 0,-8 25 32 16,0 10 43 0,-2 11-56-16,0-2 3 15,0-8 0-15,0-14-20 0,4-11-22 16,7-11 9-16,7 0-11 16,7-11-3-16,1-24 3 15,1-11 9-15,-5 1 4 16,-7 19-8-16,-5 9-6 15,-6 17 14-15,3 0-8 16,7 17 1-16,3 14 14 16,8 14 7-16,-3-1-3 15,-2-3 3-15,0-19-15 0,-2-9 1 16,-1-13-18 0,4 0 6-16,-6-35-90 0,-5-13-253 15</inkml:trace>
  <inkml:trace contextRef="#ctx0" brushRef="#br0" timeOffset="435802.6698">28481 15262 576 0,'0'0'83'0,"0"0"-57"16,0 0-14-16,0 0 33 15,-118 8-11-15,105 38-25 16,8 12 26-16,5 14-33 0,7-6-2 16,22-7 0-1,9-12 12-15,-3-18-18 16,-6-8 6-16,-14-4 0 15,-7-7 1-15,-8-4 3 0,-5 9 76 16,-29 4-22-16,-10 2-42 16,-5-2-20-16,7-5 4 15,13-5-22-15,10-9 20 16,17 0-28-16,2-23-45 16,21-17-43-16,18-4 47 15,13-2 65-15,4 16-4 16,-8 8 10-16,-7 22-11 15,-7 0 11-15,-15 12 0 16,-5 20 33-16,-6 4-25 16,-3 0 29-16,-1-8-37 0,-4-9 6 15,0-9-6-15,2-10 0 16,-2 0 0-16,0-12 1 16,0-26 3-16,0-13-8 15,-4-3-4-15,-5 9 8 16,1 17-4-16,3 13 9 15,5 8-5-15,0 7 0 16,0 0 2-16,0 0-11 16,0 0-6-16,7 0 15 15,12 0-6-15,8 7 17 16,4-3-11-16,10-4 0 16,3 0 8-16,10-11-11 0,6-17 3 15,9-6 0-15,-2-10-16 16,-9 2 7-16,-11-2-3 15,-18 4 4-15,-18-1-1 16,-9 7 9-16,-2 1 0 16,0 3 1-16,-9 7 10 15,-5 2-11-15,8 12 2 16,-1 9 18-16,1 0-12 16,-6 32-16-16,-1 30 8 15,-1 31 0-15,1 14 22 16,3 13 12-16,4 6-17 15,6-3 42-15,0-6-56 16,0-17 33-16,14-15-36 16,7-29-9-16,0-28-42 15,-7-28-71-15,-10-32-159 0</inkml:trace>
  <inkml:trace contextRef="#ctx0" brushRef="#br0" timeOffset="436276.628">28878 15745 694 0,'0'0'42'0,"0"0"-25"16,0 0-17-16,0 0-3 15,0 0 3-15,135-107-3 16,-66 57 6-16,-2 0 4 0,-13 14-7 16,-17 14-1-16,-16 10-13 15,-15 10 16-15,-6 2-2 16,0 0 0-16,0 2 4 15,0 24 17-15,2 10-9 16,6 8 13-16,-4-13-12 16,9-12-13-16,7-14-11 15,5-5-37-15,6-28 24 16,3-16 18-16,-8-11-9 16,-6 15 11-16,-8 18-1 15,-8 12 10-15,-4 10 6 16,0 0 17-16,0 0-21 15,4 6-6-15,1 16-1 0,5 8-1 16,6 3-3 0,5-14 4-16,5-7-1 0,8-12-14 15,4-12-18-15,1-24 22 16,-3-4-16-16,-9 3 20 16,-11 10 7-16,-10 13 3 15,-3 7 12-15,-3 2 34 16,0 5-26-16,0 0 31 15,0-4-54-15,0-10-24 16,6-9-60-16,-2-8-198 16</inkml:trace>
  <inkml:trace contextRef="#ctx0" brushRef="#br0" timeOffset="436835.1348">29387 14851 344 0,'0'0'119'16,"0"0"-27"-16,0 0 10 0,0 0-34 16,0 0-33-16,0 0-35 15,0-4 32-15,0 62-26 16,-8 36 24-16,-1 32 54 15,-3 11-56-15,4-9 2 16,6-11-21-16,2-13-3 16,0-20 14-16,0-25-20 15,0-15-2-15,8-23-4 16,-1-11-65-16,-2-10-94 16,-5-27-41-16</inkml:trace>
  <inkml:trace contextRef="#ctx0" brushRef="#br0" timeOffset="437040.63">29256 15524 690 0,'0'0'81'0,"0"0"-81"16,0 0-7-16,0 0 4 15,0 0 0-15,0 0 3 16,92-26 20-16,-57 16-17 15,3 5-6-15,7-1-2 16,3-13-69-16,4 1-94 16,-5-12-303-16</inkml:trace>
  <inkml:trace contextRef="#ctx0" brushRef="#br0" timeOffset="437541.3224">29760 15262 672 0,'0'0'77'0,"0"0"-5"0,0 0-39 15,0 0-33-15,-47 152-1 16,47-102-1-16,2-12 2 16,13-13-15-16,2-14-2 15,0-11-22-15,-1 0 39 16,-1-17-8-16,1-20 8 16,-3 7 8-16,-3 3-8 15,-8 10 0-15,0 13 21 16,-2 2 5-16,0 2 10 0,0-2-36 15,0 0 3 1,2 2-9-16,2-10 6 16,9-1-22-16,8-6 17 15,8-4-3-15,2 10 2 0,-2 5 4 16,-2 6-23-16,-7 0 19 16,0 6-8-16,-4 10 14 15,-1 2 0-15,3 1 0 16,-3-6-1-16,8-5-34 15,-1-6-27-15,5-2 19 16,-1 0-32-16,-1-10 11 16,-7-3 41-16,-7 4 23 15,-7 5 3-15,-4 2 20 16,0 2 62-16,0-2 38 0,-9 2-115 16,-1 0 13-16,0 0 10 15,6 0-27 1,4 0 12-16,0 0-16 15,4 0-50-15,19 0 35 0,10 0-4 16,2 0-25-16,2-6-26 16,-8-11-49-16,-7 4-114 15</inkml:trace>
  <inkml:trace contextRef="#ctx0" brushRef="#br0" timeOffset="437753.7542">30449 15272 161 0,'0'0'177'0,"0"0"-133"16,0 0-38-16,0 0 9 15,0 0-29-15,0 0 14 16,8-29 0-16,-8 29 2 0,0 0 2 16,0 0 3-16,0 0 18 15,2 0-22-15,1 0 3 16,3 6-6-16,4 3-1 16,-2-4-6-16,-1-2-52 15,-5-3-290-15</inkml:trace>
  <inkml:trace contextRef="#ctx0" brushRef="#br0" timeOffset="438497.3123">30449 15272 432 0,'-56'78'107'16,"47"-78"-53"-16,4 0-31 16,5 0-23-16,0 0-60 0,0 0 17 15,0 0 11-15,0 0 32 16,-2 2 11-16,2 2 31 15,-3 0 31-15,1 2 10 16,-2 7-64-16,0-5-2 16,-1 1-16-16,5-5 10 15,-2-2-8-15,2-2-3 16,0 0-2-16,0 0-5 16,0 0-11-16,0 0 10 15,0 0 2-15,0 0 6 16,0 0-7-16,0 0 7 15,0 0 0-15,0 0 6 16,0 0 2-16,0 0-3 16,0 0-5-16,0 0 0 15,0 0 14-15,-7 0-13 0,-4 0 12 16,-4 4-12-16,-1 4 7 16,3 5 10-16,3 1-18 15,6 7 12-15,4 0-20 16,0 3 8-16,2-7-9 15,23-3-5-15,6-14-24 16,7 0 9-16,2-17-72 16,-4-16-25-16,-9 3 34 15,-14 12 16-15,-11 5 76 16,-2 4 27-16,0 1 68 0,-4 2-34 16,-9 2-4-1,3 4-14-15,1 0 29 16,7 0-68-16,2 4-4 0,0 15 0 15,0 4 5-15,0-1-13 16,13-7 8-16,8-8-4 16,-1-7-6-16,-3 0 10 15,4 0 0-15,-3-7-5 16,-1-14-1-16,-1-1 0 16,-1-14-3-16,4-12-16 15,0-21 11-15,1-19 14 16,5-20-3-16,4-11-8 15,-4 15-59-15,-6 29-15 0,-5 34 85 16,-12 25 41 0,-2 16 97-16,0 25-60 0,-7 38-78 15,-13 35 60-15,-2 23-30 16,-1 12 27-16,4-5-18 16,9-9-31-16,8-30-8 15,2-18-3-15,4-31-34 16,13-39-72-16,-7-10-153 15</inkml:trace>
  <inkml:trace contextRef="#ctx0" brushRef="#br0" timeOffset="438793.5394">30540 15293 725 0,'0'0'115'0,"0"0"-115"15,0 0-3-15,0 0-7 16,0 0 1-16,104 107 5 15,-56-105 1-15,-4-2 3 16,-9 0-5-16,-4-2 8 16,-10-8-3-16,-10 4 0 15,-7 5 10-15,-4-3-10 16,0 4 1-16,-2-5 1 16,-13 5 18-16,-1 0-3 15,0 0 15-15,7 0 22 16,7 0-50-16,2 17 3 15,5 10-7-15,26 9-19 16,13-10 11-16,6-8-71 16,0-16-40-16,-14-2-70 15</inkml:trace>
  <inkml:trace contextRef="#ctx0" brushRef="#br0" timeOffset="439502.998">30671 15276 601 0,'0'0'45'16,"0"0"-11"-16,0 0-34 16,0 0 6-16,0 0-17 15,0 0 7-15,-20-27 4 16,20 14 28-16,0-5-12 16,-2-1 23-16,2 2 28 15,-3-2-45-15,3 2 37 16,0-4-59-16,0 5 6 15,0 0-16-15,0 6 10 16,7-4 0-16,7-1-4 16,3 4-20-16,1 3 19 0,-5 4-22 15,-3 4 9-15,-6 0 15 16,-2 12 3-16,1 16 0 16,1 16 58-16,-2 17-52 15,2 6 32-15,6 6-38 16,3-2 1-16,5-10-8 15,8-11 3-15,8-21-2 16,2-16 0-16,-1-13-65 16,3 0 66-16,-5-33-6 15,1-12 11-15,-5-11-8 16,-5-4 8-16,-5 0-2 16,-11 1-6-16,-8 8-19 0,0 11 25 15,-14 13-24-15,-21 14-7 16,-7 8 31-16,4 5 4 15,5 5 30-15,6 22 4 16,11 13-4-16,5 15 10 16,11 13-25-16,0 2 0 15,9-8 13-15,22-7-30 16,7-12 0-16,2-16-7 16,0-9-7-16,-4-14-3 15,-9-4-69-15,-5 0 12 16,-7-8-9-16,-3-9-98 15,-10 1-243-15</inkml:trace>
  <inkml:trace contextRef="#ctx0" brushRef="#br0" timeOffset="444473.2583">27440 11722 167 0,'0'0'296'15,"0"0"-276"-15,0 0-20 16,0 0-4-16,0 0-6 16,0 0 15-16,121-62-5 0,-88 56 31 15,-2 2-20-15,-4 4 4 16,-4 0-5-16,-6 4-6 15,1 18 36-15,-5 13 3 16,-4 11-36-16,-2 9 21 16,-2 9-2-16,-3 7-3 15,2-2-19-15,3 1 4 16,6-3-1-16,0 2-7 16,8-2 0-16,1-4 1 15,0 1 4-15,3-5-5 16,-1 0 0-16,3-4 2 15,2-1-4-15,5-2 2 16,1-4 0-16,7-4-3 16,5-6 9-16,4-7-6 15,-2-8 0-15,-1-6 0 0,-9-7-7 16,-5-4 7-16,-5-4 0 16,-5-2 0-16,-4 0 11 31,-4 0-13-31,-5 0 2 0,-3 0-2 15,-2 0-4-15,-4 0 6 0,0 0 0 16,-2 0 0-16,0 0 4 16,0 0-4-16,0 0 0 15,0 0 6-15,0 0-10 16,0 0 4-16,0 0-2 0,0 0-6 16,0 9 4-16,0 18 3 15,0 13 1-15,4 14 0 16,7 8-6-1,7 9 6-15,7 3 0 0,6 8-2 16,5 7 8-16,1 4-7 16,5 3 1-16,1-5 0 15,-1-4-4-15,3-6 4 16,-3-5 0-16,-2 0-9 16,-1 3 29-16,-6-3-26 15,-11-6 6-15,-4-2 0 16,-10-14 0-16,-5-8 0 15,-3-3 0-15,0-5 0 16,-13 2 2-16,-12-2 13 16,-4-8-15-16,0-5 14 0,2-13-12 15,5-1-2-15,4-7 0 16,5-4-3-16,-1 0 3 16,1 0-24-16,-3-22-96 15,-1-19-194-15</inkml:trace>
  <inkml:trace contextRef="#ctx0" brushRef="#br0" timeOffset="445641.3434">28062 13076 298 0,'0'0'70'16,"0"0"-24"-16,0 0 21 15,0 0-57-15,0 0-6 16,0 0 2-16,-23 2 6 15,35-2-4-15,11 0 41 16,5 0-31-16,10 0 18 16,6 0-35-16,8-16-1 15,6-6 24-15,4-8-22 16,1-6-2-16,1-4 0 0,-4 0 11 16,-1-4-10-1,-7 2-1-15,0-2 0 16,-5-9-5-16,-3-3 14 15,0-12-9-15,1-12 0 0,-3-11 0 16,1 1 5 0,-7 4-5-16,-7 12 0 0,-12 16-1 15,-12 12 11-15,-5 9-6 16,0 9 5-16,0 2-4 16,-9 6 19-16,-4 2-22 15,4 4 2-15,0 4-1 16,4 0 10-16,3 6-14 15,2 2 1 1,0 2 0-16,-2 0-8 0,2 0 8 0,0 0 0 16,0 0 1-16,-2 0 3 15,2 0 11-15,0 0-15 16,-2 0 0-16,2 0-1 16,-2 0 1-16,2 0 0 15,0 0-3-15,0 0 22 16,0 0-23-16,0 0 4 15,0 0-4-15,0 0-7 16,0 0 11-16,0 0 0 16,-3 0-2-16,1-4 13 15,-5 0-17-15,0 4 6 16,-6 0 0-16,-7 0-14 16,-7 23 14-16,-11 24-24 0,-9 17 18 15,-3 19 11-15,-4 1-9 16,8-8 4-16,7-18 0 15,14-24 21-15,14-22-12 16,9-12 4-16,2 0-13 16,0 0 6-16,7-20-13 15,22-20 1-15,6-19 6 16,4-8-7-16,-4 5 10 16,-8 0-3-16,-7 5 0 15,-4 3 13-15,-3 4-15 0,3 8 2 16,-1 14 0-1,1 12-10-15,-3 10 10 16,3 6 0-16,-1 2-9 16,8 27 20-16,1 13-11 15,3 13 6-15,4 7-5 16,-2 1 30-16,-1 0-27 16,1-4-1-16,-4-13-3 0,-7-8 14 15,0-16-25-15,-9-9 11 16,-4-6-41-16,-5-5 18 15,0-2-48-15,0 0 14 16,-7 0-55-16</inkml:trace>
  <inkml:trace contextRef="#ctx0" brushRef="#br0" timeOffset="446807.9816">28405 10190 364 0,'0'0'36'15,"0"0"-19"-15,0 0-17 16,0 151 0-16,0-97 9 16,0 8 23-16,-7 5-1 15,1 12 11-15,-1 14 33 16,3 7-35-16,4-3 7 15,0-14-32-15,0-22-12 16,0-25 0-16,9-18-3 16,-1-12 0-16,-1-4 4 0,-3-2 7 15,4 0 1-15,0 0-12 16,7-4 0-16,4-15-4 16,5 0 11-16,3-1-7 15,0 2 0-15,2 6 3 16,-3 4-9-1,3 8 6-15,0 0-4 0,-2 0-3 16,0 0 3-16,0 0-10 16,-1 2-16-16,3-2-63 15,-2 0-24-15,-5-2-158 16</inkml:trace>
  <inkml:trace contextRef="#ctx0" brushRef="#br0" timeOffset="448468.9182">29034 10720 419 0,'0'0'10'15,"0"0"-10"-15,0 0 0 16,0 0 8-16,0 0 62 16,0 0 62-16,15-28-48 15,-40 37-80-15,-6 18 23 0,0 9-26 16,0 6-1-1,7 1 30-15,8-8-26 0,9-11-2 16,7-10-2-16,0-10-13 16,9-4 10-16,13 0-16 15,3-5 15-15,-1-23-4 16,1-5 11-16,-7 1-3 16,-7 8 0-16,-5 13 10 15,-6 7-10-15,0 4 0 16,3 0 0-16,4 0-13 15,12 23 19-15,8 15-6 16,8 5 17-16,6-4-4 16,-1-9-21-16,4-14 8 15,3-16-12-15,5 0 6 16,-1-25-15-16,-4-20 19 16,-9-3-27-16,-12 0-10 15,-10 4 26-15,-9 10-26 0,-7 16 39 16,0 5 5-16,0 11 17 15,0 2 33-15,0 0-55 16,0 35 11-16,6 18-23 16,5 18 12-16,3 15 0 15,-5-1 14-15,2-1-9 110,0-2 18-110,-4-10-10 0,-3-9-12 15,-2-17 34-15,0-21-34 0,-2-14 16 0,0-9 16 0,0-2-6 0,0 0 30 16,0-4-21-16,0-29-26 0,-2-18-10 0,-8-21-4 16,5-13-4-16,3-10 2 0,2 1 6 15,0 8-6-15,0 12 6 0,0 16-8 16,7 20-8-16,1 12 16 0,5 10-10 0,1 10 1 15,1 4-16-15,3 2 1 0,1 0 9 0,4 18 7 16,2 8 1-16,4 7 7 16,-4 4-4-16,-3-3 4 15,-4-4 5-15,-12-6 0 16,-6-2-3-16,0-1 1 16,-13 1 24-16,-22 3-21 0,-11-3 1 15,2-1-4-15,5-8 3 16,7-9-5-16,10-1-1 15,11-3-14-15,6 0 12 16,5 0-30-16,0 0-27 16,24-23 4-16,16-7-14 15,8-4 38-15,1 0 3 16,-5 8 28-16,-8 6-13 16,-10 7 7-16,-7 6 6 15,-6 6 12-15,-7 1-9 16,2 0-3-16,-6 0 18 15,2 19-8-15,0 8 43 16,-2 5-32-16,1 0-18 16,1-9 13-16,2-9-13 15,2-10-6-15,-4-4 3 0,0 0 0 16,-4 0 4-16,0-13 16 16,0-15 5-16,0-4-22 15,0 0-1-15,-16 5 35 16,3 9-7-16,5 6-26 15,4 6 4-15,4 2-8 16,0 0-12-16,4-4-53 16,20-2 41-16,7-1 24 15,-2 0-11-15,-5 5 0 16,-1 4 1-16,-12 2 10 0,1 0 0 16,-4 0-5-1,1 17 13-15,5 6-8 16,1 7 0-16,-1 0 9 15,3-1-3-15,-1-7-6 16,-1-3 0-16,6-5-1 0,-2-4 4 16,6 1-6-16,-1-4-5 15,-1 0-33-15,2-2 39 16,-2-5-36-16,4 0-6 16,2 0 29-16,0-5-49 15,0-20 55-15,0-5-2 16,0-4 11-16,0-6 1 0,-6 4-1 15,-6 5-3 1,-10 8 3-16,-4 9 30 0,-3 7 64 16,0 4-25-16,-16 3-40 15,-7 0 35-15,-4 4-56 16,-2 26 18-16,3 6-15 16,4 2-6-1,8-3-5-15,10-10 0 16,4-5-5-16,0-8-5 0,4-8 10 15,16-4-17-15,5 0 12 16,0-18-16-16,-1-14 14 16,-4-2 7-16,-6 7-8 15,-8 10-5-15,-1 11 13 16,-5 6 0-16,4 0-1 16,2 4 5-16,8 16-6 0,4 4 2 15,2-1 0-15,5-7-6 16,6-9 6-16,4-7 0 15,7 0-1-15,3-4 9 16,-5-8-7-16,-11 8-1 16,-8 4 0-16,-11 0-5 15,-3 9 5-15,-3 17 0 16,-4 7-1-16,0 6-4 16,-8-5-61-16,-21-14-175 15</inkml:trace>
  <inkml:trace contextRef="#ctx0" brushRef="#br0" timeOffset="449101.362">27828 9999 511 0,'0'0'70'16,"0"0"-50"-16,0 0-7 15,0 0-13-15,0 101 0 16,-5-63 49-16,3-8-22 16,2-11-3-16,0-10-20 15,0-1 9-15,0-1-17 16,7-1 4-16,11-5-19 16,2-1-14-16,-7-1-104 0,-9-23-119 15</inkml:trace>
  <inkml:trace contextRef="#ctx0" brushRef="#br0" timeOffset="449365.6551">27828 9999 507 0,'111'-27'108'16,"-106"27"-108"-16,2 2 0 15,2 17 47-15,-3 8-15 16,1 4 31-16,-5 6-22 15,0-1-21-15,-2-4 12 0,5-4-32 16,2-4 0-16,6-3-10 16,7-1-63-16,-3-8-9 15,-3-12-193-15</inkml:trace>
  <inkml:trace contextRef="#ctx0" brushRef="#br0" timeOffset="450253.3001">31045 9974 340 0,'0'0'97'0,"0"0"-53"16,0 0-39-16,0 0 43 16,0 0 6-16,0 0-7 15,-2-8 18-15,2 8-47 16,0 0 13-16,0 0-1 15,0 0-29-15,0 0 21 16,0 0-22-16,-2 0 0 16,0 10-9-16,0 14 7 15,-3 6 2-15,5 2 0 16,0-6 2-16,0-6-2 0,0-8 0 16,0-4-12-1,5-4 11-15,-1 2-37 0,0-1 18 16,1-4-33-1,-5 1-116-15,0-2 1 0</inkml:trace>
  <inkml:trace contextRef="#ctx0" brushRef="#br0" timeOffset="450520.5853">31161 9934 428 0,'0'0'91'0,"0"0"-38"16,0 0 3-16,0 0-24 15,0 0-25-15,0 0 29 16,0 22-27-16,-4 10 18 16,-5 4 13-16,4-3-28 15,1-2 14-15,4-11-26 16,0-8-16-16,0-1 13 15,0-5-58-15,0-6-32 16,0 0-101-16</inkml:trace>
  <inkml:trace contextRef="#ctx0" brushRef="#br0" timeOffset="476209.9964">28949 12053 345 0,'0'0'11'16,"0"0"5"-16,0 0-3 16,0 0 8-16,0 0-6 15,0 0-10-15,0 0 9 16,0 0-11-16,-21-18-3 0,21 18 3 16,0 0 12-16,0 0-2 15,0 0-13-15,0-2 9 16,0-2-5-16,-2 0-2 15,0 2 3-15,-2-2 15 16,2 0-18-16,-1 3 8 16,1-4-10-16,2 4 13 15,0 1-14-15,0 0 1 16,0 0-2-16,0 0-7 16,0 0 18-16,0 0-7 15,-2 0-2-15,2 0 0 16,-2 0 35-16,2 0-9 15,-2 0 3-15,0 0 2 0,-6 13-28 16,0 19 2-16,-3 12-5 16,-1 6 0-16,3 3-2 15,-4-6 2 1,4 3 0-16,0-7-2 0,3-2 3 16,-1-8-1-16,0-1 0 15,-2 0 7-15,-2 1-15 16,-2-3 8-16,0-2 0 15,-4-2 0-15,0 0 3 16,-3 2-2-16,-3 4-1 16,0 2 0-16,-2 0-1 15,0 2 1-15,3-6 0 0,2-2-3 16,6-6 10-16,3-4-11 16,3-5 4-16,0-3 0 15,4 0 3-15,-2 0-3 16,-3 1-3-1,-1 2 2 1,-3-1 2-16,-1 2 7 0,2-4-8 0,-1 0 0 16,-3-3-2-16,3 2 2 15,-3-1 0-15,3-4-1 16,-1 0 7-16,5 1-8 16,5-5 2-16,4 1 0 15,0-1-1-15,0 0 1 16,0 0 0-16,0 0-3 15,0 0 6-15,0 0-7 16,0 0-2-16,0 0-15 16,0 0 16-16,0 0-16 15,0 0 8-15,0 0-11 0,0 0-14 16,15-18 35-16,3-12-53 16,0-6-88-16</inkml:trace>
  <inkml:trace contextRef="#ctx0" brushRef="#br0" timeOffset="477237.2727">28891 12071 277 0,'0'0'70'0,"0"0"-65"16,0 0-4-16,0 0-2 15,0 0 2-15,0 0 20 16,-2-7-7-16,2 7 6 16,0 0 15-16,0 0-26 15,0 0 38-15,0 0-25 16,0 0-18-16,0 0 10 16,0 0-13-16,0 0 4 0,0 0 16 15,-3 0 5-15,-7 1 25 16,-11 23-23-16,-10 19-18 15,-11 12-16-15,-5 16 6 16,-3-1 0-16,4-8 4 16,11-13 3-16,6-17 4 15,8-14-6-15,6-6-3 16,6-5 9-16,4-4-5 16,5-3-6-16,0 0 0 15,0 0-9-15,0 0 4 16,0 0-16-16,0-4 8 15,16-19 9-15,9-8-2 16,1-10 6-16,1-3-5 0,2-4-3 16,-4 2 2-1,1 2-11-15,1 1 4 0,-2 6 3 16,-1 5 2-16,-2 5 2 16,-1 7 2-16,-6 5-5 15,1 2 6-15,-5 3 3 16,-5 6 0-16,-2 4-9 15,0 0 10-15,-4 0-1 16,2 0 0-16,2 4 10 16,7 25 0-16,5 9 13 0,3 8-8 15,4 5 3 1,2 4-18-16,4 1 0 0,0-4-4 16,0-4 9-16,-8-3-7 15,-3-8 2-15,-3-5 0 16,-5-7-3-16,-6-10 7 15,-1-5-4-15,-3-7 0 16,0-1 13-16,0-2-4 16,0 0 1-16,0 0-10 15,0 1 11-15,0 2-10 16,-3-3-1-16,-3 2 0 16,4-2-7-16,2 0 0 15,-3 0-31-15,-4 0-77 0,-4 0-100 16</inkml:trace>
  <inkml:trace contextRef="#ctx0" brushRef="#br0" timeOffset="477872.6108">28864 12065 266 0,'0'0'87'16,"0"0"-62"-16,0 0-9 16,0 0-7-16,0 0 12 15,0 0 0-15,2-3-6 16,-2 3-8-16,0 0-7 16,0 0 0-16,0 0 18 15,0 3 16-15,0 29-28 16,0 23 30-16,-13 23 24 15,-7 6-44-15,2 2 13 16,-2-8-29-16,7-12 1 0,1-5-4 16,2-7 11-16,-2-4-8 15,1-3 0-15,2-10 3 16,1-7-5-16,-2-7 2 16,2-5 0-16,-5-3-2 15,-3 2 2-15,-7-4 0 16,-2 0-4-16,-1-1 14 15,2-5-14-15,3 2 4 16,4-1-3-16,1 0-4 16,5-2 14-16,-1 0-11 0,4 0 4 15,3-4-6 1,3-2-4-16,2 0 10 0,0 0-13 16,0 0-6-16,0 0-50 15,0 0 11-15,0 0 0 16,13 0 6-16,1-16-106 15</inkml:trace>
  <inkml:trace contextRef="#ctx0" brushRef="#br0" timeOffset="478735.5584">29086 12209 232 0,'0'0'53'16,"0"0"-19"-16,0 0-20 16,0 0 3-16,0 0 47 15,0 0-45-15,0-6-10 0,0 6 8 16,0 0-11-16,0 0-4 16,0 0-2-16,0 0-1 15,0 0-3-15,0 0 8 16,0 0 3-16,0 0 48 15,-8 11-15-15,-9 22-21 16,-12 22-19-16,-5 11 8 16,-7 12-4-16,4 1-4 15,1-5 0-15,3-7 5 16,0-4-1-16,4-9-2 0,2-5 6 16,-2-8-5-16,4-6 3 15,2-11-2-15,4-9-4 16,3-4 0-1,3-7 0-15,-1 0 11 16,3 0-11-16,1 0 0 0,0 0-5 16,1 0 5-16,3-2-7 15,2 0 6-15,1 1-11 16,3-3 8-16,0 0-15 16,0 0-54-16,0 0 27 15,0 0-45-15,0 0-17 16,0-7 5-16</inkml:trace>
  <inkml:trace contextRef="#ctx0" brushRef="#br0" timeOffset="488821.7976">12331 17536 180 0,'0'0'48'16,"0"0"-45"-16,0 0 15 15,0 0-18-15,0 0-6 16,0 0 5-16,0 0 2 0,-95-6 10 15,82 2 74-15,-1-5-8 16,1 5 1-16,4 3-32 16,0 1 22-16,7 0-19 15,-1 0-33-15,3-4-3 16,0 4-13-16,0 0 0 16,0 0-13-16,0 0 5 15,12 0 8-15,19 0-2 16,16 18 14-16,13-1-8 15,16 12 16 1,10-3 0-16,8 5-10 0,2-8-10 16,0-5 0-16,0-7 4 15,0-6-1-15,-1-5-6 16,-3 0 3-16,-10 0 0 16,-13 0-6-16,-11-5 11 0,-14 3-5 15,-8 2 0-15,-9 0 5 16,-11 0-9-16,-5 0 4 15,-7 0-25-15,-2 0 23 16,-2 0-5-16,0 0 4 16,0 0-5-16,0-15-42 15,0-12-11-15,0-8-108 16,-2-5-239-16</inkml:trace>
  <inkml:trace contextRef="#ctx0" brushRef="#br0" timeOffset="489277.4091">12497 17686 293 0,'0'0'70'16,"0"0"-39"-16,0 0 17 0,0 0-10 15,0 0-26-15,0 0 1 16,-25 6-13-16,25-6 0 16,2 0 0-16,19 0 1 15,10 0 33-15,9 0-11 16,14 0 17-16,10 0-11 15,9 0 4-15,12 0-8 16,11 12-8 0,8 2-13-16,4-6-8 0,-6 2 3 15,-9-6 1-15,-10-4 3 16,-12 0-3-16,-13 0 0 16,-11 0-9-16,-11 0 18 15,-16 0-12-15,-9-4 3 16,-9 4 0-16,-2 0 0 0,0 0 2 15,0 0-4-15,0-5-15 16,0-3-145-16,0-15-162 16</inkml:trace>
  <inkml:trace contextRef="#ctx0" brushRef="#br0" timeOffset="489923.1255">14313 17437 395 0,'0'0'8'0,"0"0"56"15,0 0-19-15,0 0-2 16,0 0-1-16,0 0 4 15,-62-44-24-15,59 44-2 16,3 0-4-16,0 0-14 16,0 16-2-16,0 34 13 15,0 43-12-15,20 34 27 16,9 11-2-16,0 0-20 0,2-18-8 16,-6-30 2-1,-5-28 0-15,-7-29 2 16,-9-26 0-16,-2-7-2 0,-2-18 37 15,0-39-33-15,0-37 1 16,0-17-5-16,0-6 0 16,0 14-8-16,0 15 4 15,0 15-14-15,0 29 7 16,0 13 4-16,0 22-1 16,0 9 8-16,0 0-20 15,0 0 17-15,0 0-20 16,5 21 21-16,13 20-4 15,0 12 12-15,4 10 25 16,0 4-31-16,1-17 2 16,-4-15-2-16,4-13 1 0,-7-13-2 15,-1-5 1-15,-1-4 0 16,-7-13 8-16,-3-27-8 16,-4-18-2-16,0-4-2 15,0 4 8-15,-7 14-7 16,-7 16 3-16,6 10-21 15,-1 10-11-15,5 2-15 16,1 2-15-16,1 4 16 16,-1 0-38-16,3 0 2 15,0 0-71-15</inkml:trace>
  <inkml:trace contextRef="#ctx0" brushRef="#br0" timeOffset="490769.379">14930 17481 496 0,'0'0'64'0,"0"0"-24"16,0 0-12-16,0 0-17 15,-120 73 16-15,84-3-26 16,3 10 5-16,4-8 25 16,8-14-28-16,11-22 7 15,5-23-3-15,5-9 0 16,0-4-14-16,5 0 7 15,18-31 0-15,0-13-5 16,-1-6 5-16,-7 6 0 16,-5 18-2-16,-6 15 3 15,-4 11-2-15,7 0 1 16,4 11 0-16,7 23 5 16,9 7 5-16,4-2 0 15,2-7-10-15,-2-9 11 0,-2-14-12 16,-2-9 1-16,2 0-2 15,-2-22-4-15,-3-32 10 16,-1-17-4-16,-7-15 0 16,-8-3 6-16,-3 8-16 15,-5 15 10-15,0 16-3 16,0 20 0-16,0 15 5 16,0 13-2-16,0 2 15 15,0 0-9-15,0 0 13 16,0 25-19-16,0 25-5 15,6 16-5-15,10 11 5 16,1-1 5-16,2-14 0 16,-1-12 3-16,1-6-13 0,-3-8 10 15,-3-9 0-15,-2-6-4 16,-3-11 4-16,-6-6-10 16,0-4-5-16,-2 0-13 15,0 0 22-15,0-23-3 16,0-22 9-16,0-8-12 15,0 1 5-15,0 2 2 16,0 8-1-16,0 13 11 16,4 10-11-16,-4 16 6 15,0 3 0-15,0 0 12 16,2 0-11-16,3 0 9 16,6 18 2-16,2 12 15 15,6 10-2-15,0-4-25 16,4-6-6-16,3-6 4 0,1-8-46 15,-3-6-25-15,-6-10-42 16,-11 0-65-16</inkml:trace>
  <inkml:trace contextRef="#ctx0" brushRef="#br0" timeOffset="491650.2346">15427 17191 450 0,'0'0'116'0,"0"0"-7"16,0 0-66-16,0 0-32 15,4 124 4-15,7-12 6 16,3 15 20-16,-1-2-9 0,3-16-32 16,1-27 0-16,1-25-2 15,1-33-22-15,-4-20-54 16,-7-8-49-16,-8-46 11 15,0-21 33-15,-8-11-18 16,-15 13 101 0,1 20 72-16,9 25-10 0,4 16 33 15,9 8-1-15,0 0-87 16,0 18-7-16,17 12 6 16,8-2-6-16,0-2 27 15,-1-3-23-15,-4-10 10 16,-2 1-14-16,-2-6 0 0,-3-4 8 15,-2 2 3-15,-2-1-11 16,0-2 3-16,2-3-2 16,3 0-2-16,1 0 0 15,3-14 1-15,-1-17 8 16,-3-8-4-16,-3-1 2 62,-7 8 14-62,-4 18 6 0,0 10 18 0,0 4-34 0,0 0-6 0,0 0-8 16,2 0-32-16,6 0-46 0,3 0-107 0,2 0 52 16</inkml:trace>
  <inkml:trace contextRef="#ctx0" brushRef="#br0" timeOffset="492177.8431">16422 17531 428 0,'0'0'71'16,"0"0"-62"-16,0 0-8 15,0 0 58-15,12 155-44 16,-12-87-11-16,4-5 4 16,-1-24-1-16,-1-12 15 15,-2-22 10-15,0-5-15 0,2 0 32 16,0 0-39-16,5-14-8 15,4-22-4-15,7-8 6 16,4 4-13-16,9 12 9 16,0 12-10-16,7 14 7 15,0 2-8-15,5 0 11 32,-1 15-2-32,-3 2-4 0,-4-3 4 0,-11-6-2 15,-6-2 0-15,-10-6 4 16,-3 0 0-16,-3 0-5 15,-2 0 4-15,0 0 1 16,0-18 0-16,0-1 0 16,0-2 0-16,0 7 7 15,-2 4 2-15,-7 3 3 16,0 2-12-16,5 1 7 0,-1 4-25 16,3 0 9-16,-5 0-81 15,-6 0-90-15</inkml:trace>
  <inkml:trace contextRef="#ctx0" brushRef="#br0" timeOffset="494554.4572">16458 17512 452 0,'0'0'16'15,"0"0"-3"-15,0 0-11 16,0 0-3-16,0 0 6 15,0 0 1-15,-13 5 8 16,13 54 26-16,6 17 56 16,8 22-66-16,1 8-13 15,4 3 9-15,0-3-2 16,-1-8-12-16,-3-9-12 16,-1-25 11-16,-5-26-9 15,-5-19-2-15,-4-18 0 16,0-1 14-16,0 0-13 15,0 0 56-15,0-18-13 0,-2-36-27 16,-15-23-17-16,-1-25-12 16,3-6-5-1,5 1 12-15,6 10-5 16,4 11 3-16,0 11 7 0,0 12-19 16,14 18 18-16,9 14-24 15,8 9-28-15,6 13 40 16,1 9-12-16,1 0 25 15,-1 22-3-15,-5 13-3 16,-6 9 0 31,-6 3 6-47,-11-2 0 0,-10-6 11 16,0-9-11-16,-4-10 16 0,-27 0 25 0,-7-6-27 0,-9-4 8 15,1-2-22-15,1-1 0 0,9-5-4 0,11-2 9 16,12 0-5-16,9 0 0 15,4 0-5-15,0 0 0 16,4 0-53-16,28 0 56 16,7 0-3-16,11 0 10 15,8-12-3-15,-4 1-2 16,-4-5-18-16,-5-1 18 16,-9-2-3-16,-9-5-20 15,-10 2 19-15,-11-5-10 16,-6 6 14-16,0 7 0 0,0 2 3 15,-15 7 26-15,2 5-10 16,2 0-1-16,4 13 17 16,7 31-27-16,0 10-5 15,7 0-3-15,15-6-15 16,3-20 7-16,2-19-11 16,2-9 16-16,2-5-2 15,2-27 5-15,-2-8-3 16,1 6 3-16,-1 10 0 15,2 11-3-15,5 13 3 16,4 0 0-16,9 19-1 16,1 4 1-16,-1 2 0 15,-2-11-4-15,-7-6 8 16,-7-4-10-16,-6-4 6 16,-6-12 0-16,-9-24 10 0,-12-4-3 15,-2 0 20 1,-2 4-18-16,-25 13-8 15,-2 15 39-15,-4 8-38 0,4 0 8 16,6 5 12-16,12 35-17 16,11 16-5-16,0 12-1 15,36 8-9-15,10-3 3 16,6-11-29-16,-3-10 23 16,-11-9 5-16,-17-4 14 15,-13 1-6-15,-8 0 11 0,-12 0 10 16,-19-5 0-16,0-17-14 15,-1-18-7-15,6-4 0 16,8-54-10-16,10-23-21 16,8-25-30-16,0 1 26 15,31 4 26-15,9 13-7 16,2 11 9-16,-5 18-5 16,-8 24 15-16,-13 17-7 15,-9 18 4-15,-7 0 0 16,0 28 50-16,-4 20-12 15,-13 15-4-15,5-10-7 16,5-9-23-16,7-22-2 16,0-16-2-16,13-6-48 0,16-10 41 15,2-20 7-15,3-10 0 16,-5 2 0-16,-5 8 0 16,-5 11 0-16,-4 19-1 15,-4 0 5-15,7 11-8 16,4 23 4-16,3 2 0 15,4-4 0-15,-3-9 5 16,3-10-10-16,2-13 4 16,-2 0-15-16,4 0 11 15,-1-10-6-15,-3 7-19 16,-5 3 28-16,-1 0-5 16,-6 13 5-16,-1 24 2 15,-7 10 0-15,-3 7 14 16,-6 9-12-16,0 4 0 0,0 0 20 15,-6-1-8-15,-11-4-2 16,3-3-10-16,1-9-2 16,-1-10-5-16,-1-13-47 15,-8-27-129-15</inkml:trace>
  <inkml:trace contextRef="#ctx0" brushRef="#br0" timeOffset="494920.4891">18007 17356 339 0,'0'0'183'16,"0"0"-111"-16,0 0-58 15,0 0-14-15,0 0 0 0,0 0 5 16,36-1 18-16,1 1 10 15,5 0-24-15,5-4-6 16,-2 4-3-16,-9 0-114 16,-12 5-210-16</inkml:trace>
  <inkml:trace contextRef="#ctx0" brushRef="#br0" timeOffset="495419.5024">18589 17584 604 0,'0'0'38'0,"0"0"-32"15,-90 112 1-15,59-40 17 0,7 12-7 16,7-11-11-16,15-21 9 16,2-17-15-16,0-20 0 15,21-15-1-15,3-6 7 16,8-34-11-16,-3-14 5 15,2-6-7-15,-12 5 0 16,-5 23 7-16,-7 25 0 16,-5 7 1-16,0 0 4 15,2 0 12-15,8 11-12 16,3 17 0-16,8 2 20 16,1-5-25-16,3-9 0 0,-3-12 0 15,1-4-4 1,-5 0 0-16,-3-4 4 0,-3-5-4 15,-3 9-5-15,1 0 7 16,1 0-3-16,2 0 3 16,3 5 4-16,3 13-4 15,5-1 2-15,6-4 0 16,3-11-2-16,3-2 2 16,-1 0-8-16,-3 0-13 15,-5 0-20-15,-2 0 30 16,-7 0 8-16,2 12 3 15,-4 24 32-15,-2 10-27 16,-3 2-1-16,-5-8-4 16,4-14-14-16,-3-15-57 15,-5-11-152-15</inkml:trace>
  <inkml:trace contextRef="#ctx0" brushRef="#br0" timeOffset="501491.0958">20513 17348 306 0,'0'0'57'0,"0"0"-12"0,0 0-23 15,0 0-19-15,0 0-3 16,0 0 12-16,0 0-12 16,-11 0 9-16,11 0 17 15,0 0 5-15,0 0 6 16,0 0 22-16,0 0-11 15,0 0-33-15,0 0 16 16,0 0-31-16,0 0 0 16,0 0-5-16,0 0 15 0,0 0-17 15,0 0 7-15,0-9 0 16,0-1-9-16,5 2 13 16,3-2-4-16,4 3 0 15,-1 2 0-15,6-1-6 16,6 6 4-16,1-4 2 15,8 0 1-15,3 4-1 16,1 0-8-16,-3 0 7 16,-2 0-15-16,-6 14 9 15,-11 8-5-15,-10 13 12 16,-4 14 0-16,-4 5 0 16,-27 4 8-16,-8 1-9 15,-1-11 6-15,3-8-3 16,-1-4-2-16,1-13 10 0,4-6-17 15,2-3 7-15,4-6-5 16,5-8 1-16,4 0 8 16,3 0-2-16,5 0-2 15,6 0-1-15,2-4-25 16,2-4 17-16,0-2-6 78,23 1 8-78,3 1 7 16,6 3-4-16,5 5-4 0,5 0 8 15,8 0-2-15,1 0 11 0,4 0-9 16,1 5 0-16,-4 3 2 0,-6 1 15 16,-7-1-17-16,-8-2 12 15,-8-2-13-15,-6 0 1 0,-9 2-2 16,-4-6-3-16,0 5-4 0,-2-5-20 0,0 0-32 0,0-6-113 0</inkml:trace>
  <inkml:trace contextRef="#ctx0" brushRef="#br0" timeOffset="502152.624">21267 17392 359 0,'0'0'41'16,"0"0"-39"-16,0 0 26 15,0 0 37-15,0 0-21 16,0 0 21-16,-39-27-10 16,39 27-28-16,0 0 2 0,0 0-27 15,0 0 0-15,14 10 1 16,15 13 14-16,13 10 29 16,8 8-28-16,0 0 6 15,4 4 0-15,-5-5-24 16,-7-9 0-16,-11-8-1 15,-8-11 7-15,-10-2-9 16,-7-10 3-16,-6 0 0 16,0 0 3-16,0 0-3 15,0 0-10-15,0 0 7 16,0 0-72-16,0-6 9 16,-15-16-161-16</inkml:trace>
  <inkml:trace contextRef="#ctx0" brushRef="#br0" timeOffset="502582.8512">21614 17335 442 0,'0'0'41'16,"0"0"-38"-16,0 0-1 16,0 0 5-16,0 0-14 15,0 0 6-15,-33-18-7 0,31 16 8 16,-3 2 16-16,2-4 16 16,1 4-1-16,0 0 33 15,2 0-17-15,0 0-17 16,0 0-29-16,0 0 28 15,-2 0-25-15,2 0 3 16,-7 0 31-16,1 0-38 16,-4 0 7-16,-1 0-14 15,1 0 16-15,-2 4-5 16,1 2 3-16,-2 2 5 16,-3 14 16-16,-7 6-26 15,0 12 1-15,-8 13-6 0,-4-8 6 16,4 4-8-16,0-5 5 15,5-12 0-15,3 0-1 16,3-6 6-16,5-8-5 16,3-10 0-16,6-3 6 15,6 0-8-15,0-5 2 16,0 0-3-16,0 0-7 16,0 0-21-16,0 0 6 15,0 0 3-15,0 0-36 16,0 0 5-16,0 0-70 15,0 0 8-15</inkml:trace>
  <inkml:trace contextRef="#ctx0" brushRef="#br0" timeOffset="503575.5815">22098 17271 491 0,'0'0'27'0,"0"0"-7"16,0 0 52-16,0 0-32 15,0 0-20-15,0 0 19 16,-68 0-29-16,68 0-10 15,0-4 0-15,6 4 3 16,19-5-6-16,9-1 3 0,4-1-1 16,2 3-1-16,2 0 4 15,-5 4-2-15,-9 0 0 16,-8 0 0-16,-6 0-2 16,-10 4 5-16,-4 18-3 15,0 15 33-15,-4 10-20 16,-23 15-5-16,-8-8-8 15,-6 1 4-15,-5-11-8 16,1-17 7-16,-2-4-3 16,12-10 3-16,6-8-1 15,13-5 4-15,9 0-6 16,7 0-3-16,0 0-16 16,13 0-38-16,24 0 50 15,9 0 7-15,5-5 3 16,4-8-3-16,1 7 0 15,0-2 0-15,-6 8 7 16,-6 0-7-16,-11 0 0 0,-6 0 4 16,-9 0-1-16,-3 0-3 15,-1 0 0 1,-5 0-47-16,-5 0-66 0,-4-32-108 16</inkml:trace>
  <inkml:trace contextRef="#ctx0" brushRef="#br0" timeOffset="503919.6616">22583 17000 625 0,'0'0'75'16,"0"0"-75"-16,0 0-11 16,29 102 8-16,-17-21 4 15,-4-2-1-15,-6-8 3 16,-2-17-3-16,0-22 40 15,0-20 14-15,0-10 13 16,0-2 7-16,0 0-63 16,0 0-5-16,7 0-6 15,7 0-50-15,5 0 46 16,6 0 0-16,4 0 4 16,4 0 0-16,1 0 10 15,1 0-20-15,4 4 8 16,-6 4 2-16,1 2 0 0,-5-2 0 15,-6 2-22-15,0-6-33 16,-7 5-29-16,-5-9 19 16,-3 0-83-16,-6 0-29 15</inkml:trace>
  <inkml:trace contextRef="#ctx0" brushRef="#br0" timeOffset="504232.3225">22994 17074 383 0,'0'0'41'16,"0"0"-28"-16,0 0 13 0,0 0 22 15,0 0 13-15,0 0 8 16,-34 37-39-16,31 13 6 16,3 12 33-16,0 8-5 15,3 16-39-15,14 2 19 16,6-1-44-16,-6-11 12 15,2-14-1-15,-9-18-5 16,0-13-2-16,-8-18 0 16,0-5 0-16,-2-8 37 15,0 0-27-15,0 0-13 16,0 0-1-16,0 0-26 16,0 0-19-16,0-8-61 15,0-10-59-15,0-4-180 16</inkml:trace>
  <inkml:trace contextRef="#ctx0" brushRef="#br0" timeOffset="504836.6333">23800 17415 182 0,'0'0'116'16,"0"0"-25"-16,0 0-24 15,0 0 1-15,0 0-27 16,0 0-20-16,2 0 22 16,-2 0-27-16,2 0-15 15,5 8 6-15,7 14 2 16,3 10 28-16,8 22 6 16,-1 17-25-16,-2 13 19 15,0 6-36-15,-5 1 2 16,-7-3 12-16,-5-8 0 0,-5-11 10 15,0-22-19-15,0-11 0 16,-13-14 46-16,-8-8-40 16,-10-6 10-16,-9 0-22 15,-9-8 4-15,0 0-15 16,4-3 5-16,10-20-4 16,4 2 9-16,8-6-16 15,10-1 1-15,11 2 10 16,2-6-11-16,9 2 15 15,24-2-22-15,10 0 5 16,5-2 6-16,6 1 3 16,-5 2-4-16,-7-8 5 15,-8-1-24-15,-12 5 31 0,-4-7-5 16,-12 3-28-16,-6 7-25 16,0-4-128-16</inkml:trace>
  <inkml:trace contextRef="#ctx0" brushRef="#br0" timeOffset="505074.0004">23653 17262 567 0,'0'0'93'0,"0"0"-91"16,0 0 10-16,0 0-12 0,0 0 0 15,0 0 34-15,2-3-20 16,25 3 39-16,4 8-25 16,13 2-22-16,8 6-12 15,6-5-34-15,-2-4-45 16,-8-3-93-16</inkml:trace>
  <inkml:trace contextRef="#ctx0" brushRef="#br0" timeOffset="505717.8074">24336 17306 420 0,'0'0'53'0,"0"0"-33"16,0 0-6-16,0 0 7 16,0 0 54-16,-120 127-7 15,85-74 17-15,3 0-27 16,10-5-10-16,13-11 5 15,9-9-52-15,0-10-1 16,9-2 0-16,13-12-30 16,7-4 4-16,-2-16-21 15,-2-29-12-15,-6-14 52 16,-5 1-23-16,-7 13-2 16,-5 23 32-16,-2 19 2 15,2 3 47-15,-2 0-49 0,7 7 6 16,7 25-2-1,3 9 6-15,5-1 1 0,1-9-11 16,-8-12 11-16,1-11-27 16,-5-8 16-16,5 0-20 15,-1-14 20-15,1-20-13 16,-3-2-9-16,-3 8 14 16,-6 15 8-16,-2 11 5 15,-2 2 9-15,2 0-13 16,7 0 3-16,5 2 5 15,5 11 5-15,2 1-12 16,1 0 6-16,-2-11-9 16,-2 1 1-16,-1-4-10 15,-1 0 9-15,-1-13-4 0,1-5 5 16,-5 1-3-16,-1 11 4 16,-2 6-8-16,3 0 7 15,5 0 0-15,8 6-1 16,5 12 1-16,4-5 0 15,2 0 0-15,-9-9 12 16,-8 5-14-16,-7-7 2 16,-2 6-5-16,-2 10 2 15,1 8 6-15,1 14 26 16,3 10-27-16,-2 2 0 16,-1-2-4-16,-1-14-82 0,-8-18-145 15</inkml:trace>
  <inkml:trace contextRef="#ctx0" brushRef="#br0" timeOffset="576738.5398">20025 17067 166 0,'0'0'0'0,"0"0"-73"16</inkml:trace>
  <inkml:trace contextRef="#ctx0" brushRef="#br0" timeOffset="580553.0249">19987 17052 189 0,'0'0'59'15,"0"0"0"-15,0 0-42 16,0 0-10-16,0 0-13 16,0 0 6-16,-8 0-45 15,8 0 28-15,0 0 5 16,0 0-10-16,0 0 13 16,0 0 9-16,0 0-1 15,2 4 1-15,0-4 0 16,-2 0-1-16,0 0 2 15,0 0-1-15,0 0 22 0,0 0-14 16,0 0 43-16,0 0-46 16,0 0 4-16,0 0 4 15,0 0-13-15,0 0 4 16,0 0-4-16,-2-4 0 16,2 0 1-16,0 4-1 15,0 0 4-15,0 0 7 16,-2 0 18-16,2 0-4 15,0 0-13-15,0 0 18 16,0 0-1-16,0 0-22 16,0 0 5-16,-2 0-2 15,-4 0-5-15,2 0-8 16,-2 10 3-16,-1 12-9 0,1 16 8 16,1 9 1-16,5 11 0 15,0 12 10-15,0 12-7 16,0 2 16-16,9 9-19 15,8-8 6-15,1 1-8 16,7-7 2-16,-2-2 0 16,0-1-2-16,2-8 2 15,0-2-1-15,-3-7-3 16,4-12-25-16,-3-6 28 16,2-10-30-16,-5-12 29 15,-5-3-4-15,-3-10-5 16,-10-2-1-16,2-4 12 15,-2 0 0-15,-2 0 7 16,0 0-5-16,0 0 9 0,0 4 4 16,0 2-8-1,0 5-7-15,0-1-6 0,0 3 5 16,0-7-6-16,0-6 9 16,0 0-2-16,0 0 8 15,0 0-8-15,0 0-3 16,0 0-8-16,13 0 11 15,4 0-5-15,0 0 5 16,1-2 0-16,-3 0 1 16,1 0 3-16,2 2-4 15,0 0 0-15,6 0 5 16,8 0 2-16,5-4 8 16,10 0-8-16,6-5 6 0,10 0-8 15,9-3 0-15,3 2-5 16,8 0 0-16,-1 1-2 15,-4 6 4-15,-5 3-2 16,-5 0 0-16,-8 0 5 16,-5 0-8-16,-4 0 3 15,3 0 0-15,-3 14 13 16,0-6-12-16,3 4 6 16,0-2 14-16,-2-3-18 15,2-1 9-15,0-1-12 16,2-1 0-16,10 2-7 15,8-2 7-15,6 4 0 16,5-2 5-16,-5-2 3 16,-4-1-10-16,-5 6 2 15,-2-9 0-15,0 4-4 0,-5-4 4 16,4 0 0-16,-8 0 0 16,-3 2 6-16,-3 2-8 15,0 4 2-15,-1 1 0 16,5 1-4-16,5 7 9 15,3-3 0-15,5 0-5 16,8-2 6-16,0-8-10 16,4-4 4-16,-2 0 0 15,-4 0-6-15,0-4 6 16,0-13 0-16,1 2 5 0,-2 1-5 16,-3 3-1-16,-3 2-2 15,-6 9-1-15,-4-1 3 16,-4 1 1-1,-7 0-12-15,-7 0 6 0,-1 0 6 16,-4 0-1-16,3 0 1 16,-1 0 0-16,3 0-1 15,4 0 2-15,3 0 2 16,7 0-1-16,-2 0 2 16,1 0-8-16,-4 0-1 15,-5 0 5-15,-7 0 5 16,-5 0-5-16,-12 0-9 0,-7 0 8 15,-6 0 2-15,-7 0 3 16,-2 0-4-16,0 0 0 16,0 0 0-16,3 0 7 15,-1 0-6-15,5 0-1 16,-1 0 1-16,1 0-4 16,-5 0 3-16,0-2 0 15,-2-5-1-15,0 7 6 16,0 0 2-16,0 0 18 15,0 0-23-15,0 0 12 16,0 0-14-16,0 0 0 16,0 0-4-16,0 0 6 15,0-4-2-15,2 4 0 16,1-4 2-16,0 4-3 16,-1 0 1-16,-2 0 0 0,0 0-1 15,0 0 6-15,0 0-10 16,0-2 9-16,0 0-4 15,0-13 17-15,2-2-16 16,2-10-1-16,0-12 20 16,7-7-16-16,5-3-4 15,-1 6 0-15,6-8 4 16,-3 11-18-16,-3 4 19 16,-1 0-5-16,-5-1 3 15,-5-7-1-15,-2-4-2 16,-2-10 0-16,0 0 0 15,0-4-5-15,0-1 5 16,-4-4 0-16,2 4-7 16,-3 6 9-16,5 2-2 0,0 7 0 15,0 8 3-15,0 0-6 16,0 8 3-16,0 0 0 16,0 5-4-16,0 1 11 15,0 4-11-15,-4 0 4 16,-5-2 0-16,-7-2-2 15,5 1 2-15,-2-4 0 16,2-1-3-16,3 2 8 16,2 2-5-16,2 0 0 15,2 8 2-15,-1-5-6 16,3 2 5-16,0 1-1 0,-2-6 0 16,0-1-5-16,-2 4 5 15,-2 1 0-15,0-1 7 16,-5 5-10-16,0 1 3 15,0-2 0-15,-2 7 1 16,1 2 2-16,1 3 8 16,-2-2-3-16,4 5 1 15,0-2 5-15,2 2-14 16,1 0 0-16,-4 0-1 16,4 2 3-16,-3-7-2 15,-2 9 0-15,-2-8 0 16,-6 3 1-16,-4-3-1 0,-6 2-4 15,-3 2 3-15,-3 0 1 16,-4 4 0-16,-3-4-1 16,0 4 6-16,-3 0 3 15,1 0-8-15,-1 0 2 16,1 0-6-16,-6 0 4 16,-3 0-6-16,-4 0-6 15,-6 8 2-15,-2 2 8 16,-4-6 0-16,-4 5 2 15,-8-3 6-15,-2-4 6 16,2 3-8-16,-2-1-4 16,8-4 8-16,8 6-11 15,1-6 10-15,6 0-7 16,5 0 13-16,4 4-5 16,7-4-8-16,3 4 0 0,3 0 6 15,3-2-8-15,-1 0 2 16,-2 0-1-16,2 2-2 15,-4-4 6-15,1 5-5 16,-7-5 2-16,0 0 0 16,-5 0-7-16,-5 0 7 15,-5 3 0-15,-1 1-2 16,-2-4 6-16,1 6-4 16,7-6 0-16,4 8 0 15,6-8-3-15,2 0 3 16,1 0 0-16,4 0-2 15,-3 4 8-15,-1-4-9 0,-1 2 3 16,-4 2 0-16,-4 0 0 16,-4 0 0-16,-2 1 0 15,2 4-8-15,-2 3 15 16,2 2-9-16,-4 1 2 16,0 2-8-16,-3 0-1 15,-2 0 10-15,3-2-4 16,0-1 3-16,2-2 0 15,3 2 20-15,-2-4-20 16,1-2 0-16,5-4-9 16,-1 2 9-16,1-2 0 15,6-4-1-15,1 4 5 16,1-1-7-16,5 2 3 0,-1-4 0 16,8 4-4-16,-3-1 11 15,1 0-5-15,3 0-2 16,-1 6-3-16,-2-1 2 15,1-1 0-15,1-3 1 16,4 3 1 0,2-8-1-16,2 2 0 0,7 2-2 15,-6-4 10-15,4 0-13 16,-5 4 5-16,-2-4 0 16,1 0 4-16,0 4-4 15,-1 0 0-15,4-2-1 16,3 2 3-16,0 1-7 0,4-5 5 15,1 2 0-15,3-2 6 16,2 0-6-16,1 0 0 16,-1 0-1-16,2 0 7 15,4 0-8-15,1 0 2 16,1 0 0-16,2 0-1 16,-2 0 1-16,2 0 0 15,0 0-11-15,0 0 25 16,0 0-16-16,0 0 2 15,0 0 0-15,0 0-4 16,0 5 4-16,0-5-14 16,0 0-3-16,0 10-42 15,0 2-40-15,0 6-141 16</inkml:trace>
  <inkml:trace contextRef="#ctx0" brushRef="#br0" timeOffset="717423.039">4170 13325 378 0,'0'0'78'15,"0"0"-54"-15,0 0 25 16,0 0 7-16,0 0-52 16,0 0-4-16,0 0-10 15,-17 0-45-15,17-3 38 16,0 2 15-16,0-1 4 16,0 2-7-16,0 0 14 15,0 0 36-15,0 0-6 16,0-3-19-16,0 2 27 15,-7 1-44-15,-9 0 1 0,1 0 11 16,-1 0-14 0,-1 0 26-16,1 0-15 0,-5 0-9 15,-2 0 35-15,-4 6-24 16,-7 12-7-16,-4 7-5 16,2 4 5-16,3 5-7 15,6 3 0-15,10-2 6 16,3 5-9-16,10 8 3 15,1 9 0-15,3-2-4 16,0-5 8-16,0-8-4 16,9-9 0-16,9-13 2 15,3 0-8-15,5-10 6 16,-4-6 0-16,7-2 1 16,0-2-1-16,-2-8-3 0,-4-20 2 15,-6-10 2-15,-5-12 7 16,-8-9-8 31,-2-5 0-47,-2-8 8 0,0-2-4 0,0-5-4 0,0 2 0 0,0 3 7 15,0 1-7-15,-4 11 0 0,2 10 0 16,-2 12-14-16,2 18 22 16,2 10-8-16,0 10 7 15,-2 2-6-15,2 0 17 16,0 8-18-16,0 30 1 15,0 13-11-15,8 20 13 16,2 10-3-16,3 3 4 16,3 5 2-16,-3-3 29 15,1-13-35-15,3-7 0 0,2-11 22 16,1-12-16-16,4-10-6 16,1-11 0-16,4-10-14 15,0-10 5-15,4-2-26 16,-2-17-5-16,0-21 24 15,-4-12 0-15,-4-1 16 16,-6 2 0-16,-3 10 1 16,-5 6 8-16,-3 4-9 0,0-1 0 15,0 5-1 1,-6 0 3-16,0 11-2 0,0 1 11 16,0 5 20-16,-2 4 22 15,-14-1-33-15,-5 5 13 16,-3 0 5-16,0 17-38 15,-3 23 8-15,4 16-8 16,6 11 2-16,7 4-6 16,10-14 4-16,0-11 0 15,0-12-2-15,25-17 2 16,6-9-4-16,11-5-11 16,3-3-47-16,5-20-7 15,-2-27-13-15,2-12 16 16,-4-16-3-16,-8 5-35 15,-7 12 37-15,-11 14 58 16,-8 20 9-16,-8 10 28 16,-4 12 19-16,0 2 63 0,0 0-1 15,-16 14-55-15,-6 26-19 16,-2 22-9-16,-1 14 16 16,9 9 10-16,5-9-27 15,9-16-17-15,2-13 3 16,0-20-11-16,9-17-3 15,9-10-19-15,1-18-29 16,2-40 25-16,-5-26 13 16,-5-11 13-16,-7 15-12 15,-4 28 16-15,0 27-4 16,0 24 45-16,0 1 14 16,0 4-46-16,2 38-13 0,7 18 0 15,3 10-14-15,-2-3 27 16,6-22-13-16,0-14 0 15,4-18-12-15,5-13-17 16,1 0-27-16,3-35-32 16,0-24 37-16,-5-7-143 15,-1 6-196-15</inkml:trace>
  <inkml:trace contextRef="#ctx0" brushRef="#br0" timeOffset="717838.9264">5146 13421 470 0,'0'0'124'0,"0"0"-101"15,0 0 45-15,0 0-9 16,0 0-23-16,0 0-25 16,-137 150 24-16,114-75 35 15,12-1-40-15,11-5 4 16,0-12-15-16,17-12-16 15,10-12-4-15,2-13 1 16,-2-14-9-16,-4-6 7 16,-4-11-21-16,-7-37 23 15,-8-15 0-15,-4-19 6 16,0-6 5-16,-20-1-11 0,-11 3 4 16,-5 8 2-1,-1 12 3-15,0 16-9 0,9 18 0 16,10 15 4-16,9 11 51 15,7 6-30-15,2 0-25 16,0 13-8-16,29 27-24 16,9 18 32-16,2 11 0 15,-1-4 10-15,0-9-28 16,-6-12 11-16,1-15-53 16,-1-18-95-16,-6-11-93 15</inkml:trace>
  <inkml:trace contextRef="#ctx0" brushRef="#br0" timeOffset="718212.5564">5404 13128 629 0,'0'0'8'0,"0"0"8"15,0 0 53-15,0 0-23 16,0 0 40-16,0 0-14 15,-6-16-38-15,4 44 2 16,0 26-35-16,2 35 15 16,0 21-1-16,0 5 1 15,8-12-5-15,19-30-11 0,6-23 0 16,6-26-8 0,3-20-12-16,-4-4-3 0,-5-22 4 15,-6-22 8 1,-11-5 0-16,-7 10 12 0,-5 17-1 15,-4 15 22-15,0 7-14 16,4 7 22-16,12 33-30 16,6 14 6-16,5 13-5 15,0-4-1-15,-3-23-9 16,1-22 1-16,2-18-122 16,-8-56-95-16,-5-29-104 15</inkml:trace>
  <inkml:trace contextRef="#ctx0" brushRef="#br0" timeOffset="718693.7729">5659 13355 791 0,'0'0'69'16,"0"0"-67"-16,0 0-4 16,0 0-5-16,0 0 2 15,0 0 1-15,140-44 4 16,-107 34 0-16,-6 7-4 15,-7 3 16-15,-2 13 9 16,-4 27 24-16,-4 12-7 16,0 0-3-16,-1-10-35 0,-3-12 0 15,8-16-1 1,5-8-7-16,6-6 4 0,9-1-1 16,3-22 0-16,6-1-12 15,3 6 17-15,4 8-1 16,-4 10-2-1,-1 0 6-15,-7 0-3 0,-11 6 0 16,-10-4 1-16,-5-2-9 16,-8 0 5-16,0-8 3 15,-4-24 1-15,0-8 5 16,0 5 8-16,-6 5-12 16,-15 15 13-16,2 12 20 15,1 3-21-15,2 9 9 16,11 32-13-16,5 20-5 15,0 15-5-15,21-2 0 16,10-14 0-16,9-20-8 0,3-18 8 16,1-16-41-16,-4-6 20 15,-9-3-67-15,-15-23-61 16,-14 0-61-16</inkml:trace>
  <inkml:trace contextRef="#ctx0" brushRef="#br0" timeOffset="722067.6926">5518 14624 313 0,'0'0'69'0,"0"0"-63"0,0 0 38 16,0 0 10-16,0 0-38 15,0 0 27-15,-8 0-22 16,5 0-6-16,3 0 32 16,0 0-36-16,0 0 14 15,0 0-25-15,0-4 14 16,0-6-18-16,0-7 4 16,0 3 0-16,11-5 14 15,3 2 10-15,1 4 0 16,-1-1-18-16,3 0 0 15,4 5-4-15,-4-2-2 16,3 1 0-16,1 4-6 16,-2 4 12-16,2 2-6 0,-3 0 0 15,3 4 0 1,-2 21 37-16,-2 10-37 0,-3 11 5 16,-8 0 22-16,-6 6-18 15,0-6 0-15,-2 2 7 16,-16-3-15-1,-6-5 19-15,-3-4-20 0,1-12 0 16,-6-4 1-16,8-10 8 16,-1-2-9-16,0-8 0 15,4 0-3-15,0 0-16 16,6 0 18-16,-1 0-6 16,7 0 1-16,5 0 9 0,4 0-4 15,0 0 1-15,0 0-26 16,0 0 26-16,0 0-21 15,0 0 18-15,15 0-4 16,8-4 10 47,1-2-3-63,10 0 0 0,1 0 10 15,7-3-18-15,3 4 8 0,0 1 0 16,-8 0 15-16,-3 4-7 15,-8 0 4-15,-3 0 0 0,-1 0 4 16,1 0 26-16,-6 4-40 16,2-2 1-16,-4 2 7 0,-4-1 4 0,-2 1-25 0,4-4 11 0,1 0-92 15,-3-4 13-15,-3-21-95 0,-6-3-145 16</inkml:trace>
  <inkml:trace contextRef="#ctx0" brushRef="#br0" timeOffset="722736.4386">5973 14484 467 0,'0'0'81'15,"0"0"-29"-15,0 0 37 16,0 0-34-16,0 0-12 16,0 0-24-16,-49 0-19 15,49 0 15-15,0 0-15 16,20 0 0-16,11-4 24 15,7-4-17-15,7-5 12 0,-1 1-19 16,1 1 3-16,1-3-4 16,-4 0 2-16,-1 3-1 15,-5 0 0-15,-5 2 4 16,-9-3-7-16,-7 6 3 16,-3 2 0-1,-5 4 2-15,-5 0 3 0,0 0-7 16,-2 0 4-16,2 0 9 15,-2 0 37-15,0 0-28 16,0 0-12-16,0 18 28 16,0 14-35-16,-4 16-1 15,-3 15 0-15,2 0 8 16,-1 2-14-16,6-1 6 16,-3-11 0-16,3 1-4 0,0-4 5 15,0-10-1-15,0-4 0 16,-4-11 4-16,0-6 1 15,2-11-5-15,-3 3 2 16,3-6 8-16,0 1-9 16,-3 0-1-16,3-2 0 15,-1-4 7-15,3 0-16 16,0 0-1-16,0 0-25 16,-2 0 1-16,-2-21-78 15,-2-8-10-15,-3-5-66 16,-3-2-88-16</inkml:trace>
  <inkml:trace contextRef="#ctx0" brushRef="#br0" timeOffset="723251.0662">6100 14652 285 0,'0'0'65'0,"0"0"-19"0,0 0 37 16,0 0 0-16,0 0 12 15,0 0-29-15,85-8-35 16,-60 5 26-16,6 2 6 16,2 0-20-16,3-2-21 15,1 1-13-15,1 1 12 16,0-3-21-16,-4-3 0 15,-5 3 3-15,-10 0 9 0,-3 4-12 16,-7-4 0-16,-7 4 5 16,0 0-3-16,-2 0-2 15,0 0 0-15,0 0 18 16,0 0-13-16,0 0-10 16,0 0 2-16,0-4-23 15,2 2-36-15,5-6-91 16,0-4-23-16,0 2-64 15</inkml:trace>
  <inkml:trace contextRef="#ctx0" brushRef="#br0" timeOffset="725007.8813">6993 14214 476 0,'0'0'20'0,"0"0"-18"0,0 0 12 16,0 0-13-16,0 0 30 15,0 0 15-15,21-19 3 16,-21 19 48-16,0 0-37 15,-12 4 6-15,-12 26-28 16,-3 20-35-16,3 18 10 16,8 12-10-16,9-4 14 15,7-13 15-15,0-19-29 16,20-21-1-16,10-15-2 16,3-8-2-16,4 0-9 15,-1-31-7 1,-9-19 12-16,-7-7-6 15,-13 0 6-15,-7 2 6 0,-7 10 4 16,-26 7 5-16,-6 9-9 16,-1 11 1-16,7 15 12 15,8-3 38 1,12 6-46-16,9 0-3 0,4 0-4 16,0 0 2-16,17 1-18 0,21 7 9 15,11-3 9 79,3-5-8-94,-1 0-8 0,-6-2 1 16,-12-17 7-16,-6 1 3 0,-10-4 5 15,-3-6 2-15,-7-2 11 0,-1-6-26 16,-6 2 13-16,0 9 0 15,0 12 3-15,0 7 5 0,0 6-8 16,0 0 28-16,0 6-21 0,0 35 9 0,0 20-16 16,0 9 0-16,0-2-2 0,0-14 11 15,10-10-9 1,5-18 0-16,3-10-8 0,4-13 2 0,0-3-25 16,-1-7-7-16,-4-17 31 0,-3 6-13 15,-6 3 20 1,-3 9 0-16,-5 6 10 0,6 0 18 0,8 30-21 0,5 7-3 15,11 10 23 1,1-11-22-16,5-16-5 0,2-14 0 16,4-6 4-16,1-29-18 15,-6-17 9 1,-3-10 5-16,-7 2 2 0,-12 16 3 16,-4 14-5-1,-6 14 0-15,-5 10-9 16,0 0 1-16,0 0-21 0,0 0-54 0,6 0 32 0,5 0-109 15,5 0-21-15,5-13-184 16</inkml:trace>
  <inkml:trace contextRef="#ctx0" brushRef="#br0" timeOffset="725809.5626">8825 13957 414 0,'0'0'168'15,"0"0"-139"-15,0 0 1 16,0 0 36-16,0 0-65 15,0 0 9-15,-34-27-2 16,34 24-8-16,0-8 30 16,3-5-13-16,14-4 29 15,10-2-8-15,2 4-36 16,2 2 29-16,3 10-31 16,-3 6 0-16,-2 0 10 0,-2 22-9 15,-8 27 19-15,-7 16-14 16,-10 9-1-16,-2 5-6 15,-8-8 1-15,-19-6 0 16,-2-17-7-16,4-16 9 16,7-16-2-16,9-12 24 15,9-4-21-15,0 0 0 16,0 0-3-16,0 0-26 16,4 0 8-16,21 0 12 15,13-2 6-15,3-2 18 16,1 0-7-16,-7 3 14 15,-6 1-25-15,-9 0 0 16,-4 0-6-16,-5 0 8 16,-2 0-4-16,-5 0-47 15,-4-13-94-15,0-9-23 0,2-9-396 16</inkml:trace>
  <inkml:trace contextRef="#ctx0" brushRef="#br0" timeOffset="726379.8812">9273 13833 476 0,'0'0'55'0,"0"0"17"16,0 0 6-16,0 0-10 15,0 0-30-15,0 0-20 16,71-111 45-16,-49 101-20 16,-1 10-21-16,-6 0 24 15,5 6-35-15,-5 20 0 16,1 8-3-16,-1 4 3 16,-3 0-9-16,-1-6-2 15,1-6 0-15,-2-10-12 16,11-8 12-16,3-5-27 0,2-3 8 15,1 0-2-15,-2-3 18 16,-2 0 2 0,-8 3-2-16,-5 0-17 0,-4 19 14 15,-6 18 6-15,0 4 23 16,0 0-20-16,-19-7 25 16,1-8-11-16,1-8-9 15,3-6 33-15,3-7-33 16,3 0-3-16,-1-4-5 15,-3-1-6-15,-1 0-6 16,-5-8-57-16,1-21-130 16,1-9-64-16</inkml:trace>
  <inkml:trace contextRef="#ctx0" brushRef="#br0" timeOffset="726786.8551">9740 13371 539 0,'0'0'70'0,"0"0"7"0,0 0-16 16,0 0-22-16,0 0-9 15,0 0 17-15,-50 0 18 16,50 4-65-16,0 16 14 16,13 10-10-16,14 4 1 15,4 2-5-15,-2-6 5 16,-2-2 3-16,-8-4-10 15,-5-5 9-15,-5-4-7 16,-7-4 41-16,0-6-26 16,-2 0 18-16,0-5 13 15,0 4-44-15,-2 1 24 16,-21 1-26-16,-5-1-30 0,-3-5 10 16,0 0-57-16,2-5-73 15,4-16-17-15,2-2-100 16</inkml:trace>
  <inkml:trace contextRef="#ctx0" brushRef="#br0" timeOffset="727151.4016">9580 13416 492 0,'0'0'85'0,"0"0"-21"15,0 0 45-15,0 0-67 16,0 0 40-16,0 0-28 15,83-65-23-15,-66 61 24 0,6 2-48 16,-1 0-6 0,3-4 2-1,1 2 3-15,-1-1-12 0,1-2-28 0,1-2-54 16,2-5-30-16,2 0-72 16,-4 1-50-16</inkml:trace>
  <inkml:trace contextRef="#ctx0" brushRef="#br0" timeOffset="727463.5648">10139 13248 429 0,'0'0'106'0,"0"0"-39"15,0 0 25-15,0 0-13 16,0 0-35-16,0 0 69 15,-102 27-80-15,86 7-10 16,7 6-23-16,9 4 4 16,0-6 9-16,7-8-13 15,11-10 0-15,2-10-13 16,-2-10 7-16,0 0 6 16,-3-19 0-16,-3-18-13 15,-1-7 13-15,-5 0 0 0,-4 12 1 16,0 10-3-1,1 12 4-15,-3 7-2 16,0 1 0-16,2 2-1 0,3 0-3 16,4 0 0-16,6 15-32 15,7 4 18-15,1 2 9 16,-1 1 9-16,-2 0-3 16,-6 0 16-16,-4 6-11 15,-3 4 8-15,-5 8-2 16,-2 4 43-16,0 6-40 15,-9-2-8-15,-9-2 18 16,1-7-18-16,1-13-2 16,3-8-1-16,4-8-6 15,-2-6 6-15,2-4-94 16,-4 0-72-16,-3-10-162 0</inkml:trace>
  <inkml:trace contextRef="#ctx0" brushRef="#br0" timeOffset="737452.303">5688 15498 421 0,'0'0'0'0,"0"0"-37"15,0 0 18-15,0 0-27 16,0 0 39-16,0 0 1 16,0 0 12-16,4 0 0 15,-4 0 36-15,0 0-24 16,0 0 28-16,0 0-38 16,0 0-6-16,0 0-2 15,0 0 3-15,0 0 6 16,0 0 6-16,-2 0 9 0,-4 0 12 15,-2 0-26 1,2 0-9-16,-1 0 6 0,5 0-2 16,-2 0-7-16,2 0 2 15,2 2-16-15,0 0 4 16,0 0-80-16,0-2-120 16</inkml:trace>
  <inkml:trace contextRef="#ctx0" brushRef="#br0" timeOffset="739064.7926">5138 14883 447 0,'0'0'47'0,"0"0"10"16,0 0-35-16,0 0 22 16,0 0-10-16,0 0-30 15,-21 0 7-15,15 0 7 16,1 0-6-16,-1 0 39 15,-4 0-29-15,2 0-13 0,-5 0 25 16,-3 0-32-16,-3 4 12 16,0 0 5-16,-4 4-12 15,1-2 20-15,0 2-27 16,-2 1 0-16,-1-2 8 16,0 1-4-16,-2 4 4 15,4-6-3-15,-4 1 10 16,2-3-12-16,-2 2-3 15,0-1 0-15,-4 3 5 16,0-2-1-16,0 7-4 16,2-8 0-16,-2 7 4 15,4-4-5-15,3 0 3 16,1 4-2-16,5-3 4 0,3-2 1 16,-1-3-5-16,1 2 0 15,3 2 10-15,1-4 3 16,3-4-13-16,3 2 1 15,0-2 10-15,1 2-11 16,-1 0 0 0,3 1-4-16,-4-2 17 0,-3 4-23 15,0-5 12-15,-2 3-2 16,0-3 7-16,-3 0-3 16,-1 0-4-16,1 0 0 15,1 3 9-15,1 0-7 16,2-3-2-16,1 2 0 15,3 0-4-15,0 2 19 16,2-4-14-16,0 0-1 0,1 0 2 16,1 0-15-16,0 0 13 15,0 4 0-15,2-4 3 16,-2 0-3-16,2 0 0 16,0 0-1-16,0 0 9 15,0 0-11-15,0 0 3 16,0 0 0-16,0 0-9 15,0 0 11-15,0 0-2 16,0 0 0-16,0 0-26 16,0 0 19-16,0 0-60 15,0 0-67-15,0 0 15 16,0 0-72-16</inkml:trace>
  <inkml:trace contextRef="#ctx0" brushRef="#br0" timeOffset="740477.443">4382 14937 69 0,'0'0'141'0,"0"0"-65"16,0 0-23-16,0 0-46 0,0 0 49 16,0 0-44-1,2-4 17-15,-2 2-2 0,0 2-19 16,0 0 35-16,0 0-25 15,0 0-4-15,0 0 64 16,0 0-49-16,0 0-8 16,0 0 29-16,0 0-37 15,0 0 44-15,0 0-27 16,0 0-13-16,-4 0 31 16,-11 2-45-16,-4 10-2 15,2-2-2-15,-5 3 3 16,-1 4-3-16,-2-7 1 15,6 3 0-15,1-6 3 16,7 3-3-16,-1-2 2 0,-1 2-14 16,2-6 28-16,0 3-16 15,0 0 0-15,2-2 0 16,0 4 8-16,0-1-3 16,-2 2-5-16,4-6 8 15,0 7-6-15,3-8 2 16,0 5-4-16,-3 2 0 15,5-6-8-15,0-1 11 16,-1-3-3-16,3 0 0 16,-3 0 1-16,3 0-3 15,0 0 1-15,0 0 1 16,0 0-5-16,0 0 0 16,0 0 5-16,0 0-1 15,0 0 7-15,0 0-3 16,0 0-3-16,0 0 0 0,0 0-1 15,0 0 1-15,0 0-2 16,0 0-2-16,0 0-5 16,0 0 7-16,0 0-1 15,0 0 3-15,0 0 3 16,0 0-3-16,0 0 0 16,0 0 6-16,0 0-3 15,0 0 0-15,0 0-3 16,0 0 0-16,0 0 4 15,0 0-4-15,0 0-1 0,0 0-5 16,0 0 12-16,0 0-6 16,0 0 0-16,0 0 3 15,0 0 12-15,0 0-11 16,0 0-4-16,0 0 6 16,0 0 1-16,0 0-13 15,0 0 6-15,0 0 0 16,0 0-15-16,0 0 15 15,0 0-13-15,0 0 9 16,6 1 8-16,5 3-1 16,-1 2-3-16,2-1-1 15,1-2-13-15,0 1 14 16,5 0 0-16,3 1 5 0,0 0-3 16,0-1 2-16,1 1-4 15,1-1 0-15,-6-4-6 16,1 4 6-16,-5-1 0 15,-4 0-7-15,-4 0 15 16,-1-3-5-16,-1 5-3 16,-1-5 2-16,2 0-8 15,-2 0 9-15,5 4-3 16,-1-4 0-16,4 0 7 16,-2 1-14-16,-3-1 7 15,-1 3 0-15,-2 3-2 16,0-6 4-16,1 0-4 15,0 4 1-15,-3-4 1 16,2 0 0-16,-2 0-1 0,0 0 1 16,0 0 7-16,0 0-2 15,0 0-5-15,0 0 0 16,0 0 4-16,0 0-11 16,0 0-62-16,0 0-38 15,0 0-43-15,0-13-187 16</inkml:trace>
  <inkml:trace contextRef="#ctx0" brushRef="#br0" timeOffset="746523.5963">947 15873 400 0,'0'0'8'0,"0"0"30"16,0 0-18-16,0 0-12 15,0 0 3-15,0 0 10 16,0 0 20-16,35-74-2 15,-22 64-37-15,3-4 24 0,-3-2-22 16,3 6-8-16,-1-4 12 16,1 0-7-16,4 2 15 15,-2 2-11-15,0 2-1 16,-3 8 1-16,-4 0-2 16,3 0-2-16,-5 14 9 15,-1 20 7-15,-4 16 24 16,-4 9-34-16,0 2-3 15,-19-2 7-15,-1-9-9 16,-4-6 9-16,6-19-11 16,0-6 7-16,9-9-2 15,3-10-5-15,1 0 1 0,3 0-9 16,0-2-21-16,2-16 9 16,0-4-14-1,0 2 22-15,2 2 11 31,9 8-9-15,5 2 10-16,3 8-8 16,4 0 15 140,2 0-7-156,6 0 2 0,0 0 9 16,2 0-2-16,3 0-5 0,-1 0-3 0,-1-5 2 15,-1-10-3-15,-6-7-28 0,-5 0-25 16,-4-9-81-1,-9 4-66 1</inkml:trace>
  <inkml:trace contextRef="#ctx0" brushRef="#br0" timeOffset="746736.5626">1475 15704 151 0,'0'0'398'0,"0"0"-329"0,0 0-9 0,0 0-11 0,0 0-18 0,0 0-31 0,-25 12-1 16,25 13-19-16,18 9 20 0,2-3 0 0,2-2 0 0,-2-3 0 0,-2 0 2 0,-2-4 5 0,-10-4 38 0,-1-3-36 0,-5-3 28 0,0-8 35 0,0 1-50 0,0 0 3 0,0-5-25 0,0 0 1 0,0 0 2 0,0 0-3 0,0 4 0 0,0 10-8 0,-15-1 7 15,-8 4-31-15,0 1-40 16,1-12-4-16,0-6-21 0,4 0-129 16</inkml:trace>
  <inkml:trace contextRef="#ctx0" brushRef="#br0" timeOffset="747584.524">1363 15704 562 0,'0'0'108'0,"0"0"-85"16,0 0-2-16,0 0 17 16,0 0-18-16,0 0-14 15,0-9-12-15,22 5 12 16,7-8 3 78,7-2 13-94,-1-4-12 15,1 0 15-15,-3 0-14 0,-6 4 7 0,-7 4 18 0,-9 3-36 0,-5 6 16 0,-6 1-9 16,0 0-1-16,0 0 24 0,0 0-27 0,0 0-3 0,0 0 0 0,0 0-2 0,0 0-43 0,0-5-100 0,0 2-120 15</inkml:trace>
  <inkml:trace contextRef="#ctx0" brushRef="#br0" timeOffset="749936.7547">1878 15815 429 0,'0'0'83'16,"0"0"-67"-16,0 0 16 16,0 0 15-16,0 0-29 15,0 0-8-15,0 50-10 16,4-28 0-16,3 0 28 15,-3-12-21-15,1-6-6 16,-3-4 13-16,0 0-9 16,1 0 7-16,-1 0-8 0,-2-10-2 15,2-7 2 1,0-6 2-16,2 2-7 0,-1 8 2 16,1 7-1-16,3 2 0 15,0 4-2-15,4-4 2 16,3 4 0-16,1 0 7 15,1 0-7-15,-3-4 0 16,3-2 2-16,1-10-2 16,1 0 0-16,-3-1 4 15,1 5-18-15,-7 1 14 16,-5 7 0-16,1 4-3 16,4 0-5-16,0 0-3 15,2 0-1-15,3 2 9 16,-4 6-4-16,4-1 6 15,-1-2-4-15,0 0 10 0,8 0-5 16,-1-5 1-16,4 0-1 16,10 0 1-16,-5 0-18 15,-3-5 3-15,-3-2 3 16,-10 2 8-16,-2-6 3 16,-6 5 0-16,-3 0 0 15,0 2 2-15,-2 4 20 16,0 0-10-16,0 0 21 15,0 0 3-15,-7 0-8 16,-3 0 21-16,-2 0-16 16,3 10-31-16,5 2 26 15,4 5-28-15,0 6-1 0,0-1-6 16,0-8 5 0,4-6-7-16,7-8-32 0,-1 0-4 15,-4 0 42-15,-2-8-9 16,-1-11 12-16,-1 6-2 15,2-5 4-15,0 9-2 16,2-1 0-16,2 8 1 16,-3-7-6-16,3 5 5 15,4-2-8-15,-1 2 4 16,-3-4 6-16,4-3-10 16,-1-2 4-16,-2-9 4 15,4-8 4-15,-6-2-4 16,-5-4-1-16,0-9-1 15,-2 5 2-15,0 0 0 16,0 9 0-16,-2 8 0 0,-11 2-1 16,-3 6 2-1,1 7-1-15,1 8 36 0,1 0-14 16,-1 0 13-16,1 0-19 16,1 18-14-16,6 14 11 15,6 20-13-15,0 11-8 16,0-1 8-16,14 0 0 15,11-16 0-15,6-10-4 16,0-18-19-16,0-9 3 16,0-9-27-16,3 0-5 0,-3-31-11 15,0-7 43-15,-7-6 19 16,-6 4-11-16,-9 13 7 16,-7 14 1-16,-2 13 8 15,0 0 43 1,0 0 26-16,0 13-52 0,0 10 7 15,-2-2 4-15,2-2-31 16,0-1 3-16,0-8-4 16,0-7-2-16,0-3-13 15,2 0-28-15,0 0 22 16,3 0 9-16,-5-6 12 16,0 3 5-16,0-1-1 15,0 4 1-15,0 0 13 0,0 0 12 16,0 0-9-1,7 0-21-15,1 6-5 0,8 1-1 16,4-2 1-16,2-5-18 16,1 0-3-16,-1 0-16 15,-4 0 30-15,-5-5 3 16,-2 5 18-16,-4 0 5 16,-3 0 13-16,5 23 22 15,-2 4-16-15,4 4-28 16,0-3 8-16,3-7-13 15,3-4 2-15,1-11-10 16,3-2-12-16,-4-4-6 16,-1 0 5-16,-5 0-39 15,-5 0 0-15,-4 0-35 16,-2 0-29-16</inkml:trace>
  <inkml:trace contextRef="#ctx0" brushRef="#br0" timeOffset="752350.1165">980 16512 551 0,'0'0'118'0,"0"0"-118"15,0 0 17-15,0 0-39 16,0 0 6-16,0 0 9 15,33 0-4-15,3-13 11 16,6-1 18-16,14-4-3 16,8-4-6-16,15 0 35 15,10 0-44-15,13-8 3 0,8 2 7 16,7-9-8 0,1 4 0-16,3 0-2 0,-3 1 0 15,0 5-11-15,3 6 11 16,-9-2-3-1,-8 6 2-15,-17 3-1 16,-10 0 0 0,-8 1-34-16,1 4 31 15,-8 1 3-15,1 2-19 16,-11-2 6-16,-2 0 11 16,-1 2-4-1,-7-6 8 1,0 3-1 93,-3 0-1-109,-4-2 0 16,-4 4-29-16,-4-3 17 0,-5 2 9 15,-8-1 0-15,-4 5 1 16,-3 3 3-16,-5-4 1 0,-2 5-4 0,0 0 15 16,0 0-6-16,0-3 22 0,0 3-7 0,0-4 6 0,0-7-26 0,0-7 0 0,0-8 1 15,-2-5 5-15,-9 0 9 16,3-11 5-16,-4-4-13 16,-3-10-4-16,-1-7-3 0,-2-8 0 15,-4-3 8-15,-3-12-5 16,-2 1-5-1,0 1 2-15,-1-2-1 16,1 15-2-16,1 5 6 16,5 16 2-16,4 10-3 15,3 7 0-15,3 13-3 16,-1 9 1-16,4 4-5 16,1 3 0-16,1 4 5 0,2 0 0 0,-4 0 8 15,4 0-3-15,-1 0 3 0,-1 0 11 16,2 0-16-16,-6 0-1 0,-3 0-2 0,-3 0 0 0,-8 7-5 15,-7 8 10-15,-7 4-5 16,-7 1 0-16,-4-2 1 16,-2-5 9-1,-5 0 9-15,-2-3-8 16,0 3 4-16,-2-3-8 0,2 3-7 16,-6-3 21-16,1 3-15 0,7-6 47 15,1 3-52-15,10-4 7 16,3 0-4-16,-1 4-4 0,1-4-2 15,5 3 2 1,-1-2 0-16,0-3-4 16,-2-2 4-16,2 4-3 15,3 0-9 1,1-2 22-16,0 5-10 16,-2 0 0-1,-1-1 1 1,-1 6-5-16,-2 5 5 0,0-2-2 31,0 2-3-15,2-2-6-1,-1-3 10 1,6 0 0 0,0-1 3-16,4-4-12 15,0 0 11 1,5 1-2-16,-3-2 1 15,-4 0 0-15,-2-1-1 16,-3 4 0-16,0-7 1 16,2 10 5-16,1-8-6 0,2 5 2 15,0-2-12-15,4 1 19 16,0-4-11-16,5-2 2 0,2 0 0 0,0 0-6 16,-2 1 6-1,-3 0 0 1,1 1-4-16,1 0 8 15,1 0-5-15,0 0 1 16,-3 0 0-16,8-2-7 0,-6 1-2 31,5 1 9-31,3-2-2 16,1-1 6-16,8 1-5 0,-1-4 1 0,5 0-2 0,-2 1-9 16,-2 2 8-16,0-1 3 0,-5-2 3 0,2 0 5 15,-4 2-8-15,4-2 4 0,5 0 0 0,1 0-3 0,3 0-1 16,0 0 0-16,0 2-6 0,-4 2 6 0,-12-4 0 0,-4 4-7 0,-2 0 17 15,-3-2-8-15,9 7 4 0,1-5-6 16,3-1 0-16,4-3 4 0,-1 3-8 16,7-3 2-16,2 1 2 0,0-1 0 0,0 0-1 0,0 0 1 15,0 0-5-15,0 0 4 16,0 0-2-16,0 0-3 16,0 2 6-16,0-2 3 15,0 0-3-15,0 0-3 16,0 0-6-16,0 0 9 15,0 12-2-15,0 2-17 0,7 8 19 16,11 10-5 0,3 8 7-16,-2 9-2 15,7 5 5-15,3 8-5 16,-2-4 6-16,4 5-3 0,-9-6-1 16,-4-8 7-16,3-4-9 15,-2-8 0-15,6 3-1 16,-3-4 14-16,0-2-2 15,-6-6-11-15,-5-12 1 16,-2 2-1-16,0 1 0 16,-2-10 1-16,-3-1-1 15,-2-6 7-15,0-2-8 0,-2 0 1 16,0 0 0-16,2 0 7 16,-2 0-7-16,0 0 0 15,0 0-2-15,0 3 7 16,0-3-5-16,0 0 0 15,0 0 0-15,0 0-1 16,0 0 1-16,0 0 0 16,0 0-4-16,0 0 2 15,0 0 0-15,0 0-8 16,0 0-21-16,0 0 30 16,0 1-39-16,0 3-41 15,6 4-50-15,-2-8-16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12:22.57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1343 971 476 0,'0'0'159'0,"0"0"-137"16,0 0-2-16,0 0 13 15,0 0-18-15,0 0-6 16,0 0-9-16,5-7 0 16,-3 7-4-16,-2 0 6 15,0 0-2-15,0 0 22 16,0 0-21-16,0 0-1 16,0 0-1-16,0 0 1 15,2-6 11-15,0 0-8 16,-2-2 7-16,2 0 3 15,-2 6 6-15,2 2-13 0,1 0 11 16,-3 0-10-16,0 2-3 16,4 25-4-16,3 18 0 15,9 10 3-15,-4-1 0 16,0-4-3-16,1-10 0 16,-3-9 5-16,-4-10-4 15,3-9-1-15,-7-6 0 16,0 0-1-16,0-4 2 15,-2-2 0-15,0 3-1 16,0-3 2-16,0 0 1 0,0 0 17 16,0 0 9-1,0 0-10-15,0-17-18 16,0-9-2-16,0-8-4 16,0-6-8-16,0-3 13 0,5 6-1 15,4 1 0-15,4 5-8 16,1 8 6-16,1 6 3 15,1 4-5-15,-3 3-7 16,3 7 12-16,-3 3-20 16,2 0 14-16,1 28 2 15,1 12 4-15,-5 12 0 16,-1 7 4-16,-3-7-4 16,-6-10 1-16,0-12 0 0,0-16 1 15,-2-10-2 1,0-4 2-16,2 0-2 0,-2 0 0 15,0 0 4-15,0-2 32 16,0-18-26 0,0-16-10-16,0-16-43 15,13-4 28-15,8 6 14 0,1 13-11 16,2 16 6-16,-4 10-10 16,1 9-6-16,-4 2 12 15,1 9 10-15,3 27 5 16,-6 14 17-16,1 12-5 15,-5 0-11-15,-5-4-7 16,-2-8 4-16,1-16 1 16,-3-11-1-16,1-11-1 0,-3-9-4 15,0-3-19-15,0 0-85 16,0-22-152-16</inkml:trace>
  <inkml:trace contextRef="#ctx0" brushRef="#br0" timeOffset="563.5831">1869 1259 642 0,'0'0'54'0,"0"0"-51"15,0 0-3-15,0 0-2 16,0 0 2-16,0 0 2 16,60-2-2-16,-26 2-3 15,-1 0 3-15,0 0 29 16,1-5-7-16,-1-8-14 15,-2-1 4-15,0-4-12 16,-4-4 0-16,-4 4-3 0,-10-3-3 16,-5 6 4-1,-5 3 2-15,-3-5-2 16,0 7 6-16,0-1 3 0,-9 0 11 16,-6-1-8-16,-6 5 9 15,6 1-14-15,-1-1 2 16,3 7 38-16,4 0-8 15,2 0-12-15,3 0-18 16,2 8-14-16,0 12 4 16,2 13-1-16,0-4 0 15,0 4 1-15,4-7 3 16,11 0-9-16,3-6 8 16,0-7 1-16,0-2 0 15,0-5-35-15,-3 4 2 16,5-4-14-16,1-2-18 0,-4-4-82 15,-3 0-151-15</inkml:trace>
  <inkml:trace contextRef="#ctx0" brushRef="#br0" timeOffset="1388.7838">2420 984 568 0,'0'0'92'0,"0"0"-34"16,0 0-24-16,0 0-5 15,0 0-9-15,0 0-18 16,0 94 23-16,0-55-17 15,23-4-8-15,4 0 0 16,0-15 0-16,0-8-1 16,-9-6 0-16,2-6-8 15,-4 0 2-15,-1 0 7 16,-1 0 0-16,-8-12-4 16,7-10 4-16,-1-8 0 15,-4-7 2-15,-1 0-2 16,-5 2 0-16,0 9 0 15,3 11 1 1,-5 5-2 0,0 7 1-16,5 3-3 0,-5 0 2 0,0 0-7 0,4 0-16 15,-2 10 15-15,9 23 9 16,-2 13 21-16,3 19-10 16,-2 14-3-1,-3 7-1-15,-5 5-1 16,5-3-6-16,-7-7 0 0,0-8 2 15,0-13-6-15,-14-12 8 16,-3-12-4 0,-10-11 1-16,-2-11-2 0,0-6 2 31,-10-7-4 125,2-1 3-156,-5 0 0 16,2-8 1-16,9-10 7 0,11-7 4 15,20-8-12-15,0-5-7 16,6-5-1-16,23 4-5 16,5 1 5-16,4-2 2 0,0 1-2 15,-3 4 6-15,-1-3 2 16,-1-1-16-16,0 1-32 0,-4 3-68 16,-2 0-39-16</inkml:trace>
  <inkml:trace contextRef="#ctx0" brushRef="#br0" timeOffset="1608.1963">2869 742 435 0,'0'0'25'0,"0"0"-3"0,0 0 20 0,0 0-5 0,0 0 26 15,0 0-2-15,0-25-16 0,0 25 2 0,0 0-30 0,0 25-13 0,0 16-2 16,7 22 6-16,4 11 28 0,0-4-36 16,3-8 0-1,-3-12 0-15,2-7 0 16,-1-9-1-16,-4-6 1 31,1-6 0-31,-5-6-5 0,1-4 5 0,0-4-34 0,-3-6-25 16,2-2-99-16,5-10-142 15</inkml:trace>
  <inkml:trace contextRef="#ctx0" brushRef="#br0" timeOffset="2179.9935">3282 952 556 0,'0'0'73'16,"0"0"-35"-16,0 0 1 16,0 0-15-16,0 0-5 15,-99 118-8-15,70-65 21 16,10-3 10-16,7-12-28 0,8-10 3 16,4-4-16-16,0-12-1 15,0-4-1-15,9-3-9 16,0-5 9-16,6 0-13 15,3-11 8-15,2-21-2 16,0-8 1-16,-4-1 6 16,-5 14-3-16,-7 11 4 15,-2 14-2-15,-2 2 4 16,0 0 19-16,2 0-6 16,4 22-14-16,-2 8 19 15,7 6 35-15,-3-5-55 16,6-8 0-16,1-2-4 15,4-7-8-15,3-8-61 125,0-6-23-125,0-1-163 0</inkml:trace>
  <inkml:trace contextRef="#ctx0" brushRef="#br0" timeOffset="2499.1505">3486 1135 262 0,'0'0'506'0,"0"0"-493"0,0 0-11 0,0 122-2 0,0-84 1 0,0-4 3 0,0-8 0 0,0-10 7 16,-2-5 10-16,2-10-6 0,0-1-7 0,0 0 7 0,0 0-12 15,0 0-2-15,0 0-2 0,0-14 1 16,0-11 0-16,2-17-3 15,14-5-2-15,4 0 0 16,2 6 5 0,-1 9-6-16,-6 14 5 0,-6 9 0 15,-6 9-3-15,-1 0 4 16,0 0 8-16,2 29 0 16,0 7 43-16,-1 14-6 15,-3 0-13-15,2-12-24 16,0-8-5-16,2-12 3 15,4-6-6-15,0-6-17 0,3-6-52 16,5 0-30 0,4-18-7-16,4-20-11 0,-1-4-27 15,-1 4-54-15</inkml:trace>
  <inkml:trace contextRef="#ctx0" brushRef="#br0" timeOffset="2672.5579">3818 1152 364 0,'0'0'188'0,"0"0"-70"0,0 0-50 15,0 0-25-15,0 0 16 16,0 0-30-16,7 113 31 16,-3-73-47-16,-2-6-1 15,2-4-2-15,0-4-10 16,-4-5-1-16,2-10-42 16,-2-11-73-16,0 0 24 0,0-15-86 15,0-21-331-15</inkml:trace>
  <inkml:trace contextRef="#ctx0" brushRef="#br0" timeOffset="3052.404">3733 882 707 0,'0'0'68'0,"0"0"-58"0,0 0-3 0,0 0 18 0,0 0-25 0,0 0 11 0,36-2-10 15,-13 2 5-15,-3 0-6 0,-5 0-29 0,-3 2-45 0,-8 2-113 0</inkml:trace>
  <inkml:trace contextRef="#ctx0" brushRef="#br0" timeOffset="3958.0605">1519 1857 539 0,'0'0'150'0,"0"0"-140"0,0 0 0 15,0 0-10-15,0 0-2 16,0 0-4-16,0-8 0 15,16 8 6-15,13-3 13 16,13 2 11-16,16-2 7 16,11 2-3-16,11-6-26 15,7 1 17-15,5-2-18 16,1-2 3-16,-4 1-4 16,5-4-1-16,8-1-2 15,-6 3 1-15,2 3 3 16,-13-1-1-16,-21 5 0 15,-4 0 1-15,-4 0-6 16,-2 4 5-16,1-4-4 0,3 0 3 16,-2-2 1-1,-2-4-1-15,-6 0 3 0,-5 0-1 16,-3 0-1-16,-3 1 9 16,-5 4-6-16,-1 2-3 15,-2 0 0-15,-2 3-3 16,0 0 3-16,-1 0 0 15,1 0 12-15,0-2-11 16,-5 1-2-16,0-2 0 16,1 1 1-16,-1-2 2 15,0 2-2-15,-2 0 8 16,1 0-8-16,-6 0 1 31,1 2-1-31,1 0 0 0,-3 0 0 0,3 0-1 16,2 0 4-16,-2 0-3 0,1 0 0 15,-3 0 0-15,1 0-2 16,-3 0-3 0,-3 0 5-16,-4 0 7 0,1 0-7 15,-5 0 8-15,-2 0-3 16,2 0 0-16,-2 0-2 16,0 0-3-16,0 0 0 15,0 0 3-15,0 0-3 16,0 0 0-16,0 0 0 15,0 0-2-15,0 0-32 0,-15 0-84 16,-14 0-470-16</inkml:trace>
  <inkml:trace contextRef="#ctx0" brushRef="#br0" timeOffset="5873.3998">2200 2528 282 0,'0'0'125'0,"0"0"-124"16,0 0-1-16,0 0 41 16,0 0-35-16,0 0 11 15,0 0 2-15,0 0 15 0,0 0 1 16,0 0-10-16,0 0 12 16,0 0-15-16,0 0-20 15,0 0 29-15,0 0-21 16,0 6 7-16,-2 8-11 15,2 1-6-15,0-4 5 16,0-3-11-16,0-2 4 16,0-3-9-16,12-3-19 15,-3 0 17-15,-1-7 4 16,0-13 9-16,-4 4 0 16,-4 5 9-16,0 0-6 15,0 8 31-15,0 0 0 16,-4 2-12-16,-6 1-10 0,1 0-1 15,-1 0-1 1,0 1-10-16,4 13 2 0,1 3-4 16,5-2-2-16,0 1-15 15,0-6-20-15,2-7-56 16,7-3-69-16</inkml:trace>
  <inkml:trace contextRef="#ctx0" brushRef="#br0" timeOffset="7019.7502">2508 2450 435 0,'0'0'35'15,"0"0"-27"-15,0 0-5 16,0 0 18-16,0 0-20 16,0 0 34-16,0-10-21 15,0 10 4-15,0 0-3 16,0 0-3-16,0 0 15 16,0 0-8-16,0 0-14 0,0 0 11 15,0 0-15-15,0 0 3 16,0 0-4-16,0 0 0 15,0 0-7-15,0 0 11 16,0 0-4-16,0 0 0 16,0 0-1-16,0 0-7 15,0 0 1-15,0 0 0 16,0 0 7-16,0 0 0 16,0 0 0-16,0 0 0 15,0 0-2-15,0 0 2 16,0 0 0-16,0 0 3 0,0 0 3 15,0 0-3-15,0 0 0 16,0 0 1-16,0 0-7 16,0 0 10-16,0 0-9 15,0 0 2-15,0 0-2 16,0 0 2-16,0 0 2 16,0 0-2-16,0 0-11 15,0 0 11-15,0 0 7 16,0 0-2-16,0 0 4 15,0 0-3-15,0 0 2 16,0 0 9-16,0 0-14 16,0 0 7-16,0 0-7 0,0 0-5 15,0 0 6 1,0 0 4-16,0 0 4 0,0 14-12 16,0 16 1-16,0 16 10 15,0 11-11-15,7-2 10 16,11-6-20-16,6-13 9 15,3-12 1-15,-2-8 1 16,-4-6 1-16,-2-4-4 16,1-4-2-16,-3-2 3 15,4 0 0-15,1-14 2 16,0-13-1-16,-2-15 2 16,-2-2-2-16,-5 0 0 15,-4 0 3-15,-3 6 1 16,-6 13 6-16,0 2-4 15,0 9 56-15,0 7 25 0,0-2-72 16,-10 1-2 15,-1 4 18-31,4 2-31 0,2-2 0 16,5 4-2-16,0-2-16 0,0 2-47 0,0 0-46 16,0 0-84-16,2 0-35 15</inkml:trace>
  <inkml:trace contextRef="#ctx0" brushRef="#br0" timeOffset="7321.4493">3041 2498 381 0,'0'0'35'16,"0"0"10"0,0 0-36-16,98 133 39 0,-73-69 9 15,-6 10-25-15,-3 1 11 16,-7-6-24-16,-5 0-1 15,-4-13 34-15,0-8 14 16,0-13-34-16,-9-4 19 16,-9-3 11-16,1-1-51 15,-8-4-11-15,-2-7 2 16,-2-8-2-16,-6-8 0 16,-1 0-3-16,-3 0-7 0,2-14 0 15,6-5-17 1,7-2 0-16,8-3-19 0,10-10-9 15,3-8-86-15,3-4-421 16</inkml:trace>
  <inkml:trace contextRef="#ctx0" brushRef="#br0" timeOffset="7553.8263">2971 2400 793 0,'0'0'52'16,"0"0"-51"-16,0 0 1 0,0 0-4 15,0 0 1-15,0 0-2 16,81-60 3-16,-48 46-7 16,-6 8-22-16,-2 6-29 15,-1 0-28-15,-4 1-37 16,2 14-84-16</inkml:trace>
  <inkml:trace contextRef="#ctx0" brushRef="#br0" timeOffset="7716.3935">3364 2466 388 0,'0'0'147'0,"31"103"-51"16,-15-44-38-16,-3 2-40 15,-1-6 4-15,-4-16 4 16,-3-9 2-16,-1-16-16 15,-2-8-5-15,-2-1-4 0,0-5-6 16,0-5-15-16,0-27-58 16,-17-14-330-16</inkml:trace>
  <inkml:trace contextRef="#ctx0" brushRef="#br0" timeOffset="7918.8495">3264 2302 679 0,'0'0'73'0,"0"0"-45"16,0 0-8-1,0 0 16-15,0 0-19 0,0 0-10 16,46-25-6 0,-26 22-1-16,3-1-22 0,6 0-14 15,2 4-59-15,0 0-113 16</inkml:trace>
  <inkml:trace contextRef="#ctx0" brushRef="#br0" timeOffset="8933.2955">3966 2476 476 0,'0'0'120'0,"0"0"-41"16,0 0-23-16,0 0-16 15,0 0-27-15,0 0 4 16,4 88 33-16,-2-42-35 16,0-11-4-16,0-11-10 15,1-12 5-15,-1-8 3 16,-2-4-6-16,2 0 6 15,0 0-1-15,-2 0 7 16,0-22 0-16,0-17-15 16,5-12-3-16,6-2 2 0,4 7-8 15,1 14 6-15,3 11-5 16,-4 13 8-16,3 8-4 16,-1 0-22-16,4 0 26 15,-2 21-1-15,4 8 2 16,-3 6 21-16,-5 9-16 15,-1-2 2-15,-3-3-1 16,1-8-7-16,-2-8 1 16,3-11-1-16,1-6-12 15,3-5-46-15,2-1-8 16,3-15 6-16,-5-21-8 16,2-8-2-16,-2 0 12 15,-1 3 46-15,-1 9-31 16,-1 8 20-16,-7 8 18 15,-3 10 5-15,-4 6 0 0,0 0 47 16,0 0 64-16,0 10-40 16,0 22-36-16,0 12-10 15,0 10 23-15,0-4-33 16,2-9-11-16,12-15-2 16,1-14-2-16,1-6 0 15,-3-6-4-15,-4 0-3 16,0-12 5-16,-4-20 2 15,-5-6 1-15,0-2 0 16,-5 7-1-16,-19 9 14 16,-3 9 15-16,0 4 51 15,10 5-37-15,7 5-13 16,8-2-30-16,2 1-14 16,0-2-94-16,16-6-25 0,15-2 56 15,5-1-4-15,-1-2 5 16,-4 5 6-16,-4 8 32 15,-6 2 13-15,-11 0 25 16,1 20 40-16,1 14 59 16,-6 6-17-16,3 2 0 15,-3-4-16-15,0-7-29 16,-2-12 4-16,-2-10-21 16,-2-5-7-16,2-4-7 15,3 0 7-15,1 0-13 16,6-25-21-16,3-13 17 0,5-8-1 15,2 2 1-15,-4 16-2 16,-5 16-7-16,-5 12 9 16,-4 0-1-16,2 6 5 15,5 22 9-15,3 15 4 16,-1 5-4-16,-1 5 4 16,-1-4-8-16,-1-9 7 15,0-8-11-15,-1-10-1 16,-1-10-35-16,-3-10-59 15,-3-2-139-15</inkml:trace>
  <inkml:trace contextRef="#ctx0" brushRef="#br0" timeOffset="9538.6262">5164 2442 519 0,'0'0'169'0,"0"0"-119"16,0 0 3-16,0 0-20 15,0 0-22-15,0 0-7 16,0 99-3-16,0-17 15 15,0 14 36-15,0-2-20 0,7-8-12 16,-1-9-19 0,3-17 8-16,-2-17-8 0,0-12-1 15,-5-14 3-15,-2-8 10 16,0-7-2-16,0-2-8 16,0 0 6-16,0-17-6 15,-4-22-3-15,-14-23-4 16,0-17-4-16,4-16 5 15,8-2-1-15,4 0 3 16,2 9-1-16,0 14-7 0,11 18 0 16,7 12-22-1,1 14 17-15,2 10-4 0,-3 6-20 16,-3 12 30-16,1 2-19 16,-1 3 27-16,3 26-7 15,0 13 7-15,0 2 0 16,-5 2 0-16,-1-2 4 15,-8-7-9-15,-4-5 10 16,0-9-1-16,0 2 10 16,-18-3-2-16,-14 3 17 15,-5 2-11-15,-5-5-9 16,1-6-8-16,8-8 0 16,9-6-1-16,8-2-12 15,12-4-61-15,4-25-16 16,0-8-160-16</inkml:trace>
  <inkml:trace contextRef="#ctx0" brushRef="#br0" timeOffset="10268.7508">5491 2434 768 0,'0'0'80'0,"0"0"-77"16,0 0-2-16,0 0 3 15,-91 148 28-15,78-95 16 16,7-15-24-16,6-10-20 16,0-10-4-16,0-8-1 0,10-8-11 15,6-2-10-15,4-4-42 16,0-28 47-16,-3-11 2 16,-3-5 9-16,-3 1-7 15,-6 13 4-15,-3 13 9 16,-2 13-2-16,0 8 10 15,0 0 10-15,0 0 1 16,5 0-10-16,1 2-7 16,7 6-4-16,3-2-1 15,4-6-4-15,5 0 3 16,6-22-1-16,2-8 5 16,0-4 4-16,-4 12 2 15,-8 12-12-15,-8 10 12 16,-1 0-6-16,3 32 6 15,-1 14 52-15,3 14-27 16,1-2-23-16,-3-1-5 16,6-13-4-16,1-16 1 0,5-14-1 15,4-14-20-15,9-2-37 16,6-40 24-16,6-18 1 16,-1-9 33-16,-6-1-21 15,-16 18 16-15,-15 20-14 16,-14 18 19-16,0 14 15 15,-23 0 36-15,-13 8-19 16,-4 20 20-16,-4 17-27 16,-1 12-1-16,7 3 0 15,11-7-15-15,14-19 3 0,11-14-4 16,2-13-8 0,0-7-21-16,13 0 1 0,16-7 7 15,9-30 7 1,2-2 4-16,-6-3 2 0,-12 13-5 15,-11 19 2-15,-5 10 3 16,4 0 2-16,3 26 3 16,2 12 19-16,-1 9-14 15,-1-2-5-15,-1-8-5 16,1-11-20-16,3-18-101 16,1-8-48-16,-1-16-123 15</inkml:trace>
  <inkml:trace contextRef="#ctx0" brushRef="#br0" timeOffset="11106.2592">6343 2488 839 0,'0'0'108'16,"0"0"-107"-16,0 0-1 16,0 0-7-16,0 0 7 15,0 103 0-15,6-77 0 16,1-11-1-16,-5-5 1 15,1-6-1-15,-3-4-3 16,0 0-1-16,2 0-12 16,-2-1 3-16,2-23 14 15,3-9 7-15,-1-1-5 0,2 6-1 16,-1 10 0-16,-1 8 0 16,-1 8-2-16,2 2 1 15,1 0 0-15,3 0 6 16,5 11 6-16,1 1-3 15,-1-1-6-15,1-3 0 16,-1-4-5-16,3-4 2 16,1 0-6-16,-3 0 4 15,1 0-7-15,-7 0 9 16,0 0 0-16,0 9-2 16,6 14 2-16,6 16 3 15,2 5 7-15,2 0-8 16,0-12-2-16,2-13-2 15,2-14-11-15,2-5 2 0,4-6 5 16,3-26-1 0,3-14 3-16,-6-6-6 0,-3 0 6 15,-15 7 1-15,-10 11-3 16,-7 7 6-16,0 4 2 16,-20 3 4-16,-3 8 20 15,1 6 2-15,4 4-9 16,0 2-13-16,-1 0 16 15,1 14-9-15,2 16-13 16,3 12-2-16,4 9 2 0,9-1 6 16,0-6-2-1,0-8-3-15,13-12-1 16,5-11-5-16,5-4 3 16,3-9-23-16,0 0-23 15,6-18-3-15,-1-16 4 0,-2-10 11 16,-5-4-20-16,-1-2 4 15,0-11 20-15,0-3-1 16,4-16 29-16,-2-17 2 16,-3 1 2-16,-6 6 0 15,-7 22 23-15,-5 32 33 16,-4 22 76-16,0 14-12 16,0 0-45-16,0 8-48 0,0 44-27 15,0 34 4 1,0 24 21-16,-2 9-5 0,0-15-9 15,2-22-11-15,0-22-1 16,0-25-19-16,0-16-22 16,0-19-23-16,0 0-98 15,0-30-26-15</inkml:trace>
  <inkml:trace contextRef="#ctx0" brushRef="#br0" timeOffset="11302.7335">7114 2410 855 0,'0'0'125'15,"0"0"-100"-15,0 0-23 16,0 0-2-16,0 0-4 16,0 0 4-16,44 16 1 15,-10-10 1-15,0 0-2 0,-3 2-1 16,0 9-7-16,-4 10 3 16,-6 6-17-16,0 7-20 15,-13-1-11-15,-3-13-30 16,-5-9-164-16</inkml:trace>
  <inkml:trace contextRef="#ctx0" brushRef="#br0" timeOffset="11474.2747">7257 2377 971 0,'0'0'57'0,"0"0"-55"16,0 0 0-16,0 0-2 15,0 0 0-15,0 0 0 0,-10-31 0 16,30 14-7 0,9 0-34-16,5-1-131 0,-7 10-248 15</inkml:trace>
  <inkml:trace contextRef="#ctx0" brushRef="#br0" timeOffset="12060.785">7359 2523 525 0,'0'0'77'16,"0"0"-52"-16,0 0-8 16,0 0 21-16,0 0 18 15,0 0 14-15,-2 0-6 0,2 0-3 16,0-4-22 0,0-17-28-16,0-7 1 0,0-12-12 15,0-4-3-15,0 6-3 16,8 6 6-16,8 5-3 15,4 5-2-15,0 4 4 16,-2 7-1-16,-5 6 0 16,-4 5-15-16,3 0 6 15,-1 2 11-15,-1 12 0 16,4 3 0-16,-3-1-29 0,-2-2-39 16,2-4-27-1,-4-6-81-15,-1-4-130 0</inkml:trace>
  <inkml:trace contextRef="#ctx0" brushRef="#br0" timeOffset="12436.8254">7629 2283 443 0,'0'0'43'0,"0"0"-41"15,0 0 39-15,0 0 57 16,0 0-36-16,0 0 24 15,6 94-30-15,-2-58-18 0,1-7 13 16,-1-5-45 125,4-4-6-48,-6-8-74-77,-2-6-44-16,0-6-314 0</inkml:trace>
  <inkml:trace contextRef="#ctx0" brushRef="#br0" timeOffset="12609.8768">7484 2180 850 0,'0'0'9'0,"0"0"-9"0,0 0-6 0,0 0 3 0,133-73-16 0,-108 61-10 0,-7 2-27 0,-3 8 22 15,-3-4 9-15,-4 4 18 0,1-2 13 0,-3-4-6 0,0 4 0 0,-6 0 3 0,0 4 0 0,0 0 63 0,0 0 22 0,0 0-51 0,0 0-8 0,0 36-23 0,4 26-4 0,3 20 26 0,-1 12-12 16,3-7-12-16,-2-11-5 0,0-4 2 15,-3-9-2-15,-2-13-5 16,-2-12-35-16,0-14-14 0,0-12-63 16,-2-8-253-16</inkml:trace>
  <inkml:trace contextRef="#ctx0" brushRef="#br0" timeOffset="13090.1548">8111 2217 192 0,'0'0'195'0,"0"0"-96"16,0 0-10-16,0 0 14 0,0 0-27 0,0 0-33 0,3-1 10 0,-6 9 2 0,-12 6-36 0,-7 5-12 0,-5 10-5 0,-4-1 0 15,-7 6-2-15,-2 2 1 16,-3-4-4-16,8-4 3 15,10-8 0-15,12-8 30 0,9-4-10 16,4-6-20-16,0 0 0 16,0 0-2-16,0-2-2 15,13 2-1-15,7 0 5 16,3 0 0-16,1 3-6 16,-2 1 6-16,3-3 4 15,-3 3 0-15,0 2 1 16,-4 2-4-16,-5 4-2 15,1 2-8-15,-5 4-60 16,-5-2-43-16,-4 3-131 16</inkml:trace>
  <inkml:trace contextRef="#ctx0" brushRef="#br0" timeOffset="13526.2344">8306 1808 630 0,'0'0'49'0,"0"0"-47"0,0 0 21 0,0 0 19 16,113-28-24-16,-88 28 18 0,-1 0 6 0,-1 0-21 0,-4 12 22 15,0 12-21-15,-4 5-1 16,-4 11 7-16,-8 4-15 15,-3 2-6-15,0 2 1 16,-7 2 1-16,-11-4-2 16,1 2 1-1,1-8-5-15,5-5-1 0,-1-6-2 16,3-11-1-16,3 3-2 16,-1-4-47-16,0 2-71 0,-2-5-35 15</inkml:trace>
  <inkml:trace contextRef="#ctx0" brushRef="#br0" timeOffset="13754.4781">8362 2557 789 0,'0'0'40'0,"0"0"-40"0,0 0 36 0,0 0 60 0,0 0-44 0,0 0-18 0,35 13-10 0,-28-9-22 0,-3 0-2 0,1 0 0 0,-3 1-31 0,2 3-10 15,-2-2-95-15,-2 0-102 16</inkml:trace>
  <inkml:trace contextRef="#ctx0" brushRef="#br0" timeOffset="16116.9465">3303 3577 592 0,'0'0'107'0,"0"0"-82"16,0 0 20-16,0 0 4 16,0 0-28-16,0 0 11 15,0-10 2-15,0 16-27 16,0 28-7-16,0 16 0 15,0 9 13-15,12-2-13 16,-3-16 0-16,-3-19 0 16,-1-12 0-16,-1-10 0 15,-4 0-3-15,3 0 3 16,-3 0 8-16,0 0-8 16,0-6 0-16,7-22-2 15,1-14-1-15,5-11 3 16,3 2-1-16,2 11-2 15,4 10-2-15,-2 11 5 16,3 5-1-16,-4 10-1 0,0 4-13 16,-4 0 9-16,1 4 4 15,-3 21 2-15,-1 13 19 16,-4 3-13-16,-1 4 1 16,-1-4-7-16,6-8 0 15,3-9-5-15,7-14-29 16,8-10-52-16,3-3 29 15,4-35-20-15,1-12 34 16,-7-3 6-16,-4 4 14 0,-6 10 23 16,-11 16 0-1,-2 15 7 1,-8 6 30-16,0 2 54 0,0 0-5 16,0 0-22-16,0 33-52 15,0 24-9-15,0 19-2 16,0-1 2-16,2-15-3 0,13-22 0 15,8-18 0-15,1-13 0 16,3-7 0-16,4-5-4 16,-3-33 1-16,-1-20 3 15,-13-10 6-15,-12 4-5 16,-2 14 4-16,-10 11 23 16,-23 17 12-16,2 4 1 15,8 8-35-15,6 7 23 0,11 3-29 16,6-1 0-16,0 1-49 15,0 0-81-15,9 0 3 16,13 0 73-16,3-4-14 16,2-3 11-16,0-4 49 15,-10 7 8-15,-1 4 0 16,-5 0 7-16,-5 2 39 16,6 22 51-16,1 13-48 15,0 8 1-15,3 4-15 16,-5-4-13-16,0-6-2 15,-4-17-9-15,-1-11-11 16,-1-11 6-16,-3 0-13 16,0 0 10-16,6-17-3 0,2-21 4 15,5-15-4 1,4 3-4-16,-3 11 1 0,-8 25 2 16,-1 11 0-16,-3 3 1 15,8 5-7-15,7 22 17 16,4 17-8-16,4 10 2 15,0 3-2-15,-8-9-1 16,-1-16-1-16,-5-15 0 16,1-14-4-16,-1-3-6 15,5-12 0-15,4-28 10 16,0-17 0-16,-1-5 0 16,-6 15-4-16,-3 18 8 15,-8 15-2-15,-2 14 6 16,-2 0 56-16,2 0-38 15,3 22-25-15,3 13-1 16,4 9 5-16,1-4-2 0,1-15-2 16,1-8-1-16,-1-12-5 15,5-5 3-15,6 0-27 16,2-14 10-16,0-13 5 16,-5 2 4-16,-7 10 10 15,-8 6 0-15,-3 9 2 16,-2 0 6-16,4 3 6 15,2 25-2-15,3 8 14 16,3 4-16-16,-3-2-2 0,0-10-8 16,-4-6-6-1,-1-11-68-15,-6-11-49 0,0 0-180 16</inkml:trace>
  <inkml:trace contextRef="#ctx0" brushRef="#br0" timeOffset="16320.504">4672 3519 709 0,'0'0'143'16,"0"0"-143"-16,0 0 0 16,0 0 4-16,0 0 4 15,0 0-3-15,46-80-5 16,-34 80-3-16,1 0-70 0,5 0-64 15,4 12-7-15</inkml:trace>
  <inkml:trace contextRef="#ctx0" brushRef="#br0" timeOffset="16842.5699">5144 3677 596 0,'0'0'74'0,"0"0"-62"0,0 0-12 15,0 0 0-15,0 0 11 16,0 0 46-16,4 0 21 15,-4 0-18-15,-2 8-11 16,-13 20-32-16,-7 12-15 16,-3 11-2-16,4-5 0 15,11-10-3-15,3-12 7 16,7-13-10-16,0-6 3 16,0-3-20-16,0-2-37 15,0 0 5-15,5-15 38 16,7-16 17-16,5-7-1 15,-5 1-2-15,-2 9 1 16,-1 9 2-16,-5 12 5 0,0 3-4 16,1 4-1-16,2 0 12 15,2 0 2-15,4 0 2 16,1 3-6-16,3 7 0 16,-3-2 8-16,1 4-18 15,-1-2-1-15,-1 8 1 16,1 1 0-16,-4 2-6 15,-1 0 5-15,-2-2-22 16,0-6-19-16,2-7-27 0,1-6-88 16,2-6-404-1</inkml:trace>
  <inkml:trace contextRef="#ctx0" brushRef="#br0" timeOffset="17323.2825">5491 3689 712 0,'0'0'45'16,"0"0"-38"-16,0 0 16 16,0 0-13-16,-133 123 7 15,110-85 14-15,8-4-14 16,11-9-15-16,4-8-2 16,0-7-1-16,7-8-5 15,12-2-11-15,8-6 4 16,0-20 5-16,2-4 7 0,-5 6-1 15,-5 8-11-15,-4 9 21 16,-4 7-8-16,2 0 0 16,5 0 1-16,0 7 0 15,2 3 11-15,2-4-8 16,0-4 9-16,5-2-13 16,0-4 6-16,0-30 9 15,2-18-6-15,-5-17 24 16,-2-7-22-16,-1-1-9 15,-13 6-2-15,-8 11-1 16,0 9-1-16,-8 18-3 16,-10 16 10-16,-2 11 40 15,4 6 9-15,5 19-40 16,-1 39-8-16,4 32-6 0,6 23 0 16,2-4-1-16,0-14 1 15,27-20-8-15,6-28-3 16,7-19 4-16,5-16-43 15,1-12-26-15,1-20-21 16,-7-26-173-16</inkml:trace>
  <inkml:trace contextRef="#ctx0" brushRef="#br0" timeOffset="17584.1446">6000 3374 669 0,'0'0'32'16,"0"0"-26"0,104-101-5-16,-59 70 8 0,-11 10 0 15,-10 14 12-15,-6 7 33 16,-2 10-13-16,-3 30 30 16,-5 19-12-16,-2 10-15 15,-6 6-39-15,0-8 1 16,-4-10-6-16,-9-13 0 15,5-10-1-15,-2-5 1 16,2-14-52-16,-5-12-153 0</inkml:trace>
  <inkml:trace contextRef="#ctx0" brushRef="#br0" timeOffset="17764.7489">6176 3938 946 0,'0'0'92'16,"0"0"-92"-16,0 0-18 16,0 0 15-16,0 0 3 15,0 0-4-15,22 0-6 16,-22 0-47-16,0 2-42 16,0 6-60-16</inkml:trace>
  <inkml:trace contextRef="#ctx0" brushRef="#br0" timeOffset="18834.4811">2172 5128 558 0,'0'0'31'0,"0"0"-28"16,0 0 33-16,0 0-25 15,0 0 1-15,0 0 18 16,0 100-29-16,7-99-2 15,4-1 0-15,3 0-5 16,-4-9 3-16,3-13 6 16,-5-4 4-16,-6 5-2 0,-2 5 4 15,0 9 73 1,-14 5-15-16,-9 2-36 0,2 0-8 16,-2 0-23-1,5 0 0-15,9 2-4 0,5-1-16 16,4 1-38-16,0-2-128 15,4 0-116-15</inkml:trace>
  <inkml:trace contextRef="#ctx0" brushRef="#br0" timeOffset="19524.6244">3050 4759 64 0,'0'0'607'0,"0"0"-593"0,0 0-14 0,0 0 0 0,-125 55-1 0,89-9 1 0,3 3 24 0,11-4-18 16,13-4-4-16,9-8 11 0,2-6-8 0,29-1-6 0,11-2 1 0,8-6-4 0,-6-5-6 0,-3-2 6 0,-16-1 4 0,-13-1-1 0,-7-2 3 0,-5 4-2 0,0 4 32 0,-14 8-20 0,-12-2 8 0,-5-3-2 0,-1-6-15 0,8-7 23 0,8-5-18 0,5 0-5 0,4 0-3 0,7-12-7 0,0-11-14 15,0-9-1-15,18-6 2 0,8-4 0 16,1-3 4-16,-4 6 2 16,-2-1 10-16,-2-2 1 15,-3-5-1 1,1-7 8-16,-1 0-3 16,-3 12 5-16,-2 14 7 15,-9 14 1-15,3 8 10 0,-5 6 23 16,0 0-11-16,0 0-24 15,5 4-3-15,8 40-3 16,9 26 28-16,7 24 20 16,0 8-41-16,-2-10-12 15,-5-11-2-15,-4-18-2 16,-5-17-8-16,-4-14-46 16,-4-19-40-16,-5-13-93 0</inkml:trace>
  <inkml:trace contextRef="#ctx0" brushRef="#br0" timeOffset="19861.5542">3106 5267 730 0,'0'0'115'16,"0"0"-115"-16,0 0-20 15,0 0 19-15,39-116 1 16,-12 96 7-16,2 6 10 0,2 2-12 15,3-1-4-15,8 2-2 16,1 1-4-16,1-2-16 16,1 0-3-16,-5 0-43 15,-5-2-4-15,-6 0 9 16,-6-1 19-16,-8 2 37 16,-3-3-22-16,-6 4-17 15,-6 3-222-15</inkml:trace>
  <inkml:trace contextRef="#ctx0" brushRef="#br0" timeOffset="20626.6303">3212 5069 97 0,'0'0'388'0,"0"0"-306"15,0 0-47-15,0 0-3 16,0 0 6-16,0 0-7 16,8-22-4-16,9 9 1 15,7-10 6-15,3-2-13 16,-2-4-6-16,1-5-12 15,-6 0-1-15,-1-1-4 16,-9 8 2-16,-3 6 0 16,-7 9 2-16,0 2 1 0,0 0 5 15,0 4 5 1,-11 2 13-16,-9 4 12 0,-2 0-14 16,-3 0-22-16,1 20-2 15,1 12 0-15,4 12-2 16,-2 14 2-16,5 10 1 15,8 1-1 79,5-7-3-94,3-16 1 110,0-11 0-95,0-10-1-15,7-6 6 0,11-8-6 0,2-4-3 16,4-7-2-16,5 0-1 0,2-12-22 0,3-23 27 15,-3-6 0-15,-6-12-9 0,-3-5 6 0,-7 0 5 0,-1-9 2 16,-5 2-4-16,0 0 4 0,-2 3 8 0,-5 6-8 16,0 14-4-16,0 10-2 0,1 12 4 0,-3 12 4 0,2 8 18 15,-2 0-2-15,0 0 7 0,8 31-21 0,4 36-1 0,-1 29 27 0,-2 13-14 0,0-3-12 16,-4-17 3-16,-1-24-7 0,0-21-23 0,-4-17-48 16,0-21-81-16,0-6-200 0</inkml:trace>
  <inkml:trace contextRef="#ctx0" brushRef="#br0" timeOffset="21239.7483">3413 5145 761 0,'0'0'92'15,"0"0"-92"-15,0 0-6 16,0 0 5-16,0 0-1 16,131 6 2-16,-89-6-4 15,-1-12 7-15,-5 4-3 16,-7 5 0-16,-5 3 0 16,-4 0 0-16,-4 7-1 15,-3 11 1-15,-2 5 1 16,-4-4 10-16,-1-5-11 15,-1-6 0-15,-3-5-7 0,-2-3-11 16,2 0-9-16,0-11 14 16,3-14 13-16,4-14 2 15,2-5-2-15,3 2-3 16,-1 6 3-16,3 8 3 16,-3 6-3-16,-2 10 7 15,5 5-2-15,-3 7-4 16,5 0 17-16,4 0-16 15,4 13-2-15,9 6 1 16,2-2-1-16,5-9-8 16,3-8-20-16,-1 0-24 0,-4-16 27 15,-13-2-9 1,-11 4 26-16,-9 5 8 0,-7 8 14 16,0 1 39-16,-21 0 11 15,-6 4-23-15,-8 23-30 16,-3 12 11-16,9 11 11 15,4 3-20-15,17-6-12 16,8-11 1-16,0-14-2 16,0-11-18-16,11-11-26 15,9 0 6-15,-2-16 38 16,2-15-13-16,-4 2 22 16,-5 8-9-16,-3 11 0 15,-6 6 4-15,4 4 20 16,0 0-20 31,9 12 12-47,8 17 27 15,4 2-30-15,4 1-8 0,0-7-1 0,0-9-4 0,0-14-65 0,-4-2-35 0,-10-12-102 0</inkml:trace>
  <inkml:trace contextRef="#ctx0" brushRef="#br0" timeOffset="21553.9702">4874 4661 459 0,'0'0'83'0,"0"0"-26"0,0 0 50 16,0 0-26-16,0 0-35 15,0 0-23-15,2-7-14 16,6 64-6-16,0 23 51 16,3 0-16-16,1-6-15 15,1-10-12-15,3-10-11 16,-3-8 1-16,-2-10-1 16,-2-9-11-16,-4-10-27 15,-5-11-71-15,0-6-47 0,-2 0-336 16</inkml:trace>
  <inkml:trace contextRef="#ctx0" brushRef="#br0" timeOffset="23531.3758">5314 4707 577 0,'0'0'115'0,"0"0"-107"16,0 0 19-16,0 0-13 16,-130 47-7-16,77 0 14 15,2 3 14-15,9 0 0 16,15-10 18-16,15-10-12 0,12-6-41 16,0-6 0-16,16-6-1 15,11-1-12-15,4-8-8 16,2-3-11-16,5-11 32 15,4-25-6-15,-1-5 3 16,-4 3 3 31,-5 7 0-47,-10 16-1 0,-7 11-3 0,-1 4 2 0,-1 0 2 0,0 10 10 0,5 14-6 16,1 4 5-16,0 0 2 0,4-2-3 15,-1-7-6 1,0-6-2-16,5-13 0 0,-1 0-19 15,6-14 13 1,-3-18-16-16,-5-4-1 0,-3-2 13 16,-8 1-23-16,-3 11 21 15,-4 8 12-15,-2 6-1 16,-2 11 4-16,-2 1 7 16,0 0 4-16,0 0-6 15,0 23 0-15,0 11-3 16,2 7 7-16,7-4-10 15,2-6-2-15,7-13-5 16,0-8 1 15,4-10-3-31,3 0-16 0,-5-16-3 0,-1-17 26 0,-3 0-7 0,-5 5 7 16,-3 7 0-16,-4 15 0 16,-4 6 20-16,0 0 12 15,0 0-4 1,0 19-19-16,0 15 0 0,0 7 4 15,2 2 1-15,7-13-14 16,2-10 0-16,5-8 0 16,8-12 5-16,3 0-5 15,7-19-10-15,3-26 4 16,1-12 2-16,-3-7-10 16,-6 2-3-16,-8 7 1 15,-6 8 0-15,-8 9 12 0,-5 4 4 16,-2 4 0-16,0 0 2 15,0-3 0-15,0 1 13 16,0 4-9-16,-4 6-6 16,-1 6 22-16,1 9-4 15,1 2 13-15,-1 5-12 16,2 0 1-16,0 0-3 16,-3 0-14-16,1 0 4 15,-3 0 10-15,5 0-14 16,-3 0-1-16,5 0-1 15,-2 0 5-15,2 0-6 16,0 0-8-16,0 0 8 16,0 0-1-16,0 0-5 15,0 0 1-15,0 0 0 16,0 0 5-16,0 0 1 0,0 0-1 16,0 0 0-16,0 0-2 15,0 0 4-15,0 0-4 16,0 0 2-16,0 0 0 15,0 0 0-15,0 0 1 16,-2 12-1-16,-5 20 1 16,-7 15 5-16,2 6-5 15,3 2-1-15,9-7 0 16,0-2-6-16,0-2 5 16,15-1-3-16,3-4-7 15,2-9-25-15,-4-4 24 16,-5-7 12-16,-5-6 0 15,-1-2-2-15,-5-5-3 0,0 0 5 16,0 2 8-16,0 4 13 16,-11 4-8-16,-18 0-12 15,-5 2-1-15,3-6 0 16,4-6 0-16,12-5-3 16,3-1-6-16,12-1-32 15,0-25-43-15,3-9 11 16,21-10 4-16,9-1 52 15,2-1-33-15,-2 2 25 16,-2-1 20-16,-2-4 0 0,-3-3 5 16,-1 1 6-16,-3 0 11 15,-3 4 24-15,-4 7 2 16,-4 14 22-16,-6 10-19 16,-3 9-16-16,-2 8-2 15,0 0 22-15,0 0 14 16,0 0-40-16,0 4-12 15,0 31-8-15,0 9 0 16,0 10 5-16,0 6 3 16,0-6-11-16,2 0 5 15,7-8-6-15,-1-8-2 16,2-9-1-16,-6-11 0 0,-1-4-4 16,-3-6 3-1,0-1-13-15,0 0 9 0,0-2 5 16,2 1-6-16,2 0 2 15,5 5 6-15,2-3-12 16,0-2-15-16,0-2-15 16,3-4 19-16,1 0 1 15,3 0-3-15,3-14 6 16,0-2 0-16,-3-7 14 16,-2 3 6-16,-5 0-1 15,-4 6 1-15,-3 4 10 16,-2 6 1-16,-2 4 20 15,0 0 15-15,0 0 27 16,0 0-46-16,-13 8-27 16,-1 5 0-16,6-2 0 15,1-1-6-15,7-4 2 16,0-1 3-16,0-1-24 0,7 0-10 16,8-3 6-16,3 2 7 15,-2-1 13-15,-1-2-9 16,1 1 16-16,-3-1 1 15,0 0 1-15,3-1-2 16,3-19 1-16,0-5 1 16,4-6 11-16,-1-9-11 15,4-6 0-15,1 1 0 16,-5-4 2-16,1 5-2 16,-10 3 2-16,-1 2-2 15,-10 12-1-15,-2 4-12 0,0 14 13 16,0 7 44-16,-10 2 17 15,-3 0-11 1,-1 0-43-16,1 29 26 0,3 20-24 16,2 14-5-16,6 6 14 15,2-4-18-15,0-13 1 16,5-8 0-16,13-6-1 16,4-2-18-16,1-10-55 15,-2-8-38-15,-5-16-148 16</inkml:trace>
  <inkml:trace contextRef="#ctx0" brushRef="#br0" timeOffset="24794.2364">7103 4686 746 0,'0'0'66'16,"0"0"-58"-16,0 0 7 15,0 0-5-15,0 0 33 16,38 108 32-16,-21-57-56 16,3-10-15-16,3-6 2 15,-6-11-6-15,1-16-15 16,-3-7-9-16,-1-1 1 16,-3-7 2-16,-1-19 9 15,-4-9 8-15,-2 3 4 0,-1 9 0 16,-3 10-3-16,0 6 3 15,0 6 25-15,2-5-15 16,2-4-10-16,6-8 0 16,5-7 0-16,3-4 0 15,4 1 1-15,-4 4-2 16,-1 7 1-16,4 6-1 16,-3 5-14-16,1 6-4 15,4 0 2-15,-1 0 12 16,3 6 5-16,-3 8 0 15,-2-4 4-15,-7-3-4 16,-6 0-4-16,-2-7 4 16,-5 0 6-16,0 0-5 15,0 0 24-15,-2 0-16 16,-19 0-9-16,-1 0 8 0,2 4-6 16,4 0 32-16,5 2-25 15,7 0-9-15,2 5 0 16,2 4-5-16,0 3-7 15,0-2 2-15,15 0-9 16,3-4-1-16,2 1 10 16,4-5 10-16,1-1 0 15,0 0-9-15,-6-3-2 16,-1-3 5-16,-3-1-10 16,-1 0 15-16,1-1-7 0,4-17 16 15,-1-15-7-15,1-11 6 16,2-10-7-16,-4-8 0 15,3-2-5 1,1-3 5-16,-4 11-2 0,-5 12 4 16,-10 16-2-16,-2 12 5 15,0 9-4-15,0 2 10 16,0 4 14-16,-4 1 8 16,-2 0-12-16,2 0-7 15,0 0-14-15,-1 0 11 16,3 0-10-16,0 0-1 15,-4 0-1-15,-4 1 0 16,-5 15-1-16,-5 12 2 16,-5 10 0-16,5 14 2 15,6 5-2-15,6 1 6 0,8-2-6 16,0-2 0-16,11-6 5 16,16-6-3-16,2-10-2 15,2-11-11-15,-4-11 5 16,-5-6-20-16,5-4-4 15,-3 0-2-15,3-21 14 16,2-6 6-16,-5-13 8 16,-3-3-2-16,-6-5 3 15,-1-2 0-15,-1-5 0 16,-3 0-3-16,2-2-1 16,-7 3-13-16,-5 1 16 15,0 9-4-15,0 13 8 0,0 6 3 16,0 17 5-16,0 1 19 15,-9 7 10-15,-1 0 14 16,0 0-22-16,-3 19-13 16,-1 24-15-16,-1 13-1 15,3 12 11-15,7 4 6 16,3-5 0-16,2-8-8 16,0-4-3-16,7-11-6 15,15-3-3-15,3-12 0 16,2-6-2-16,-3-15-18 15,3-5-7-15,-5-3-5 16,-2 0 6-16,-4 0 17 16,-5 0 8-16,-2 0 2 15,-3 0 2-15,1 0 6 16,0 13 6-16,2 5 16 0,2 1-16 16,-3 2-12-16,0-5 0 15,-4-10-45-15,-4-6-105 16,0-12-442-16</inkml:trace>
  <inkml:trace contextRef="#ctx0" brushRef="#br0" timeOffset="25123.3632">8203 4606 730 0,'0'0'254'15,"0"0"-254"-15,0 0-2 16,0 0-12-16,0 0 7 15,0 0 4-15,0 0 6 16,31-33 3-16,-19 33 6 16,1 0-5-16,3 0 19 15,-1 23-12-15,3 4-7 16,-1 6-3-16,2-3-3 16,-4 1-1-16,1 0 3 15,-3-5-3-15,1 1 0 16,-3-5 0-16,-3-7-9 15,0 0 9-15,-6-5-4 16,-2 0 2-16,0-2 2 16,0 2-18-16,-16 0-1 15,-6-4-10-15,-3-6-58 0,-4 0-69 16,3 0-303-16</inkml:trace>
  <inkml:trace contextRef="#ctx0" brushRef="#br0" timeOffset="25561.3989">8520 4234 687 0,'0'0'58'15,"0"0"-58"-15,0 0 4 16,0 0 2-16,0 0 0 16,0 0 11-16,100-97 5 15,-77 95 2-15,-2 2 13 16,4 0 17-16,0 19-26 15,-1 12 0-15,-2 3-6 16,-6 4-12-16,-5 1-9 16,-9 7 16-16,-2 7-8 15,0 5 3-15,-2 0-11 16,-13-8 0-16,-2-7 8 0,7-15-8 16,-3-1-1-16,3-10-2 15,2-1-6-15,-1-1-2 16,-1-2-16-16,0 1-90 15,-9 0-102-15</inkml:trace>
  <inkml:trace contextRef="#ctx0" brushRef="#br0" timeOffset="25755.8702">8637 4973 852 0,'0'0'63'15,"0"0"-60"1,0 0-3-16,0 0 35 0,0 0-11 16,0 0-17-16,23 4-7 15,-17 3-9-15,2-2-50 16,-2 1-37-16,-6-3-81 16</inkml:trace>
  <inkml:trace contextRef="#ctx0" brushRef="#br0" timeOffset="66197.069">2150 6666 336 0,'0'0'96'0,"0"0"-74"16,0 0-20-16,0 0 17 15,0 0-18-15,0 0 29 16,0 0-20-16,0 0 2 16,0 0 23-16,0 0-33 0,0 0 6 15,0 0 15-15,0 0 6 16,-2 0-22-16,-5 0 25 16,-2 1-26-16,-7 5-5 15,0 7 16-15,1 6-17 16,-3-1 1-16,3 6-1 15,5-4 0-15,4-5 0 16,4-5-1-16,2-5 1 16,0 0-7-16,0-4 5 15,0 6-6-15,10-6 4 16,7 1 3-16,0-2-5 0,1 0 6 16,-2 0 0-16,-1 0-5 15,-1 0 10-15,-3-2-17 16,-7-6 24-16,-2 2-12 15,-2 1 3-15,0-2-1 16,0 0 5-16,0 2-5 16,-2-1 4-16,-6 2-1 15,-2 2 11-15,4 1-3 16,-5-2 4-16,2 2-14 16,0 1-1-16,0 0 6 15,7 0-2-15,0 0-4 16,2 0-2-16,0 0-28 15,0 16-30-15,-3-4-122 0</inkml:trace>
  <inkml:trace contextRef="#ctx0" brushRef="#br0" timeOffset="68910.0629">2573 6276 441 0,'0'0'90'0,"0"0"-89"15,0 0 8 1,0 0-6-16,0 0 7 0,0 0 13 15,-3 0-13-15,3 2-10 16,0 24 1-16,0 17 39 16,14 13 12-16,3 8-39 15,-1 0-6-15,-5-9-6 16,3-12-1-16,-7-9 9 16,1-11-8-16,-6-4-1 15,1-2 19-15,0-8-4 16,-3-2-14-16,0-6-1 15,0 2 4-15,0-3-2 16,0 0 0-16,2 0 8 0,-2 0-10 16,0 0 0-16,0 0 0 15,2-14-1-15,2-11 0 16,1-6 1-16,3-6-5 16,4 9 5-16,-1 7 0 15,0 10-2-15,5 3 1 16,-3 2-8-16,5 4 8 15,-3 2 1-15,5 0 0 16,-1 10-3-16,0 22 3 16,-1 10 0-16,2 4 4 15,-4-1-3-15,-5-7-1 16,0-14 0-16,-4-10-1 16,-1-7 1-16,1-7-5 15,-3 0-12-15,6 0-6 0,0-7 3 16,4-30 11-16,-1-11 4 15,2-5-18-15,-3-2-6 16,-1 16 19-16,-5 12 10 16,-2 12 9-16,-2 13-8 15,-2 2 7-15,0 0 7 16,0 0 10-16,0 0-7 16,2 17-16-16,0 18 20 15,2 13 21-15,3-4-43 16,-1-11 0-16,4-10 0 15,3-14-3-15,0-5-7 0,5-4-9 16,0 0 8-16,4-16 8 16,0-13-14-16,1-6 0 15,-6 3-15-15,-3 8 12 16,-5 14 18-16,-5 6-1 16,-4 4 3-16,0 0 8 15,0 0 10-15,2 6 5 16,6 13-3-16,0 4-2 15,3 4-11-15,-2-4 6 16,5-2-13 0,-4-12-2-16,4-5 2 0,-1-4 0 15,1 0-3-15,1 0 3 16,4-32 0-16,0-20 0 16,1-15 0-16,1-13-1 0,-4-1-4 15,-3 0 1-15,-3 5 3 16,-5 10 1-16,-4 18-4 15,-2 16 8-15,0 15 12 16,0 12 12-16,0 5-9 16,-6 0 12-16,-7 5 0 15,-1 40-21-15,3 24-9 16,-1 26-1-16,10 12-1 16,2-7 0-16,0-21 1 15,12-22-13-15,13-20-25 16,-1-18 0-16,-2-8 17 15,-4-10-1-15,-5-1-30 16,-4-6 25-16,-7-14 9 16,-2-4 18-16,0 4 1 15,-9 4 19-15,-8 7 6 0,-1 2 38 16,5 3-17-16,3 2-15 16,4 0-32-16,6 0-3 15,0 0 2-15,0-2-13 16,0-4-28-16,14 1 35 15,7-4 1-15,2 5 6 16,0 4-8-16,0 2-13 16,0 0 7-16,4 6 5 15,4 9 4-15,2 2 2 16,5-5-3-16,3-4-55 0,-2-8 27 16,-1 0 7-1,-2 0-9-15,-3-12 25 16,-8-4 4-16,-5 0 7 0,-7 4 28 15,-9 0-21-15,-1-1 35 16,-3 0 6-16,0-3-5 16,-9 0-2-16,-11 0-12 15,2 2-15-15,-2 1-3 16,2 7-10-16,7 5 1 16,4 1-1-16,1 0-1 15,6 1-2-15,0 30-7 0,0 18 9 16,0 22-3-1,11 9-6-15,7-2 8 0,4-10 0 16,2-9-16-16,-6-7 11 16,-5-6 6-16,-10-2 2 15,-3-9 3 1,0-4 20-16,-14-6-3 16,-3-11-12-16,1-10-5 0,8-4 1 15,-4-4-12-15,7-35 2 16,5-17-17-16,0-21 3 15,19-6 6-15,23-4-7 16,14 5 14-16,6 9-4 16,0 6 8-16,-4 15-12 15,-11 12 4-15,-13 13-10 0,-15 14 19 16,-7 9 6 0,-10 4 29-16,-2 4 33 0,0 28-25 15,-16 18-21-15,-9 11-10 16,-1 0-12-16,6-14 6 15,6-16-4-15,8-17-4 16,6-11 2-16,0-3-34 16,2-5-14-16,18-21 33 15,1-10-7-15,-2-3 2 16,-1 8-2-16,-7 12-9 16,-2 10 6-16,-7 9 15 15,3 0 9-15,0 0 1 16,3 0 17-16,5 15-10 15,5-2 3-15,3 1-1 0,3-6-7 16,4-4-4-16,7-4 4 16,2 0-2-16,1 0 1 15,-2 0-2-15,-7 0 2 16,-5 16-1-16,-9 8 9 16,-5 6-9-16,-1 5 0 15,-5-3-29-15,-4-3-95 16</inkml:trace>
  <inkml:trace contextRef="#ctx0" brushRef="#br0" timeOffset="69734.9364">5102 6398 501 0,'0'0'162'0,"0"0"-162"16,0 0-3-16,0 0 3 16,29 130 9-16,-16-97-8 15,0-8 0-15,1-6-1 16,-3-9 9-16,-2-6-9 0,0-4-5 15,-5 0 5-15,-2 0 6 16,-2 0 3-16,0-14-2 16,0-6 0-16,0 0 10 15,0-3-2-15,0 4 3 16,0-1-5-16,3 3-13 16,7 2-2-16,6 1 1 15,7-1 1-15,6 0-1 16,2-2 1-1,5 4-5-15,-3-2-6 0,-2 3 9 16,-6 5-1-16,-12 3 3 16,-7 4 0-16,-6 0 0 15,0 0 6-15,0 22 18 16,-13 24-7-16,-13 18-14 16,-1 6 1-16,2-9-4 0,8-14-4 15,8-21 4-15,6-12 9 16,3-12-9-16,0-2-13 15,5-4-20-15,17-24 26 16,5-12 1-16,0-7-25 16,-1 6 5-16,-7 15 4 15,-9 10-13-15,-3 14 34 16,-3 2 1-16,3 10 26 16,7 26 11-16,-1 8 10 15,3 4-31-15,1-8-11 0,-1-14-5 16,1-15 2-16,4-11 2 15,3-11-4-15,5-25 4 16,5-11-4-16,-1-3 0 16,-4 6-3-16,-4 11-1 15,-12 17-3-15,-2 12 2 16,-4 4 5-16,-5 4 4 16,11 28 12-16,5 14 18 15,0 4-12-15,2-2-13 16,0-10 3-16,0-12-4 15,2-8 6-15,1-12-9 16,2-2-5-16,-6-4-18 16,1 0-20-16,-5-22 0 15,-3-7-38-15,-10-1-140 16</inkml:trace>
  <inkml:trace contextRef="#ctx0" brushRef="#br0" timeOffset="69957.4737">5736 6260 794 0,'0'0'59'0,"0"0"-59"16,0 0-10-16,0 0 10 15,0 0 0-15,0 0 0 16,121-30 0-16,-67 26 0 15,-1 4-49-15,2 0-44 0,-1 0-83 16,-7 14-190-16</inkml:trace>
  <inkml:trace contextRef="#ctx0" brushRef="#br0" timeOffset="71009.0989">6389 6276 545 0,'0'0'144'0,"0"0"-70"16,0 0-45-16,-62 163 5 15,38-95-13-15,1-4 30 16,11-13-28-16,4-20-4 16,6-15-18-16,2-10-1 15,0-6-2-15,2 0-13 16,16-8-31-16,7-28 16 16,2-11 3-16,-3-2 4 0,-6 8-6 15,-7 19 14-15,-7 15 7 16,-2 7 8-16,6 0 32 15,0 27 0-15,5 17 1 16,5 17 30-16,3-3-50 16,-2-10-11-16,2-17 5 15,-1-18-6-15,-1-11 3 16,2-2 0-16,4-15-4 16,1-34 0-16,2-21 0 15,-1-22-6-15,-2-10 5 16,-9-15-1-16,-5-3 2 0,-7 9-20 15,-4 16-7-15,0 33 26 16,0 27 1-16,-8 26 55 16,-3 9 4-16,-3 3-29 15,-1 45-30-15,-6 35 0 16,1 28 0-16,3 16 0 16,9-8 0-16,8-23 0 15,0-26-6-15,21-28-5 16,3-21-38-16,1-14 0 15,-6-7-33-15,0-7 42 16,-4-20 6-16,-8-3 20 16,-5 2-10-16,-2 10 19 0,0 10 5 15,-14 8 53 1,-7 0 8-16,-2 0-26 0,-1 11 6 16,5 8-31-16,6-2-7 15,7-9-4-15,6-2 1 16,0-6-2-16,15 0-18 15,24-14-11-15,9-22 17 16,6-2-17-16,-3-2-12 16,-6 7 9-16,-10 11 16 15,-4 5 14-15,-10 7 4 16,-6 5 16-16,-8 5 11 16,-5 0-14-16,-2 0 18 15,0 0 24-15,0 0 7 16,0 0-38-16,0 0-24 15,0 0 2-15,0 0-2 0,0 0 0 16,0 0 0-16,0 1-9 16,0 7 6-16,3 6-9 15,9 4 11-15,7 5 1 16,-2-5 1-16,1 0-1 16,3-6 0-16,-4-7-9 15,3-5-9-15,0 0 3 16,0-9 4-16,5-26 2 15,-1-5 5-15,-2-9-1 16,-2-6 2-16,-3-3 1 16,-5-8 2-16,-5-2 1 15,-7 3-1-15,0 9 0 16,0 14 5-16,-9 14 6 16,-9 14 43-16,-1 10-14 0,-4 4-12 15,-4 0 5-15,0 29-33 16,1 28 14-16,2 34-14 15,8 23 3-15,14 10 6 16,2-12-8-16,24-22 1 16,27-23-4-16,5-25-16 15,2-16-3-15,-7-14-25 16,-7-12-32-16,-8 0-34 16,-11-16-68-16</inkml:trace>
  <inkml:trace contextRef="#ctx0" brushRef="#br0" timeOffset="71767.4161">6902 6472 552 0,'0'0'78'16,"0"0"-78"-16,0 0 0 15,0 0-8-15,0 0 18 16,0 0-6-16,64-80 4 15,-50 62-6-15,-5-2 18 16,-3-6 1-16,-1-2-11 16,-5-2-5-16,0 4-5 15,0 8 0-15,0 8 7 16,-11 3 32-16,-5 7-16 16,3 0-18-16,-3 0 10 0,3 1 5 15,2 25 6-15,2 12-20 16,2 10 2-16,3 7-6 15,4-5 14 1,0-9-13-16,6-8 27 0,15-11-30 16,1-10-4-1,0-6-25-15,2-6-27 16,1 0-26-16,-4-10-59 0,-4-10-197 16</inkml:trace>
  <inkml:trace contextRef="#ctx0" brushRef="#br0" timeOffset="83085.9962">1978 8118 357 0,'0'0'77'16,"0"0"-59"-16,0 0-12 16,0 0 22-16,0 0-5 15,0 0-10-15,0 0 27 16,-2 0-9-16,2 0-24 16,0 0 15-16,0 0-16 15,0 0-6-15,-3 0 0 16,1-3 0-16,0-3-1 15,-2 0 1-15,0 2 0 16,1 2 0-16,-2 2 0 0,3 0 0 16,2 0 0-1,-2 0 1-15,2 0 7 0,0 0 1 16,-2 0-6-16,2 0-3 16,0 4 0-16,0 10 0 15,0 0 0-15,0-2 0 16,8-10-7-16,6-2-9 15,1 0 2-15,-1-8 3 16,-1-14 3-16,-3-3-2 16,-6 4-3-16,-4 3 0 15,0 5 13-15,0 8 4 16,-6 5 15-16,-8 0 5 16,-1 0 22-16,-2 0-44 15,2 1 7-15,1 12-10 0,8-1 4 16,2-2-6-16,2-3 2 15,2-2 0-15,0-2-17 16,0-3-27-16,10 0-116 16</inkml:trace>
  <inkml:trace contextRef="#ctx0" brushRef="#br0" timeOffset="84426.4623">2671 7772 421 0,'0'0'73'0,"0"0"-40"15,0 0 3 1,0 0 14-16,0 0-18 0,0 0-17 15,-54-8 6-15,34 12-1 16,3 10 11-16,1 1-22 16,5-1-9-16,7 7 3 15,4 1-2-15,0 5-1 16,13-4 0-16,9-2-4 0,3-2 0 16,-4 0 1-16,-5-1 3 15,-3-2-2-15,-3-5 1 16,-6-4 1-16,-4-1 1 15,0 2-1-15,0 6 10 16,-16 8 0-16,-17 6-10 16,-5 4-3-16,-2-6 2 15,5-5-2-15,12-10-3 16,7-8 1-16,14-3 4 16,2 0-8-16,0 0-34 15,12-18 20-15,17-15 23 16,6-7-12-16,10-2 12 15,-6-3 0-15,2 9-1 16,-3 8 0-16,-9 9-6 16,-9 7 7-16,-9 7-1 0,-7 5 2 15,-4 0 8 1,0 0 46-16,0 5-20 0,-4 13-14 16,-12 12-20-16,-1-3-1 15,3-4 6-15,7-10-6 16,7-12-6-16,0-1 2 15,0 0-29-15,0 0 4 16,14 0 16-16,-1 0-3 16,3-1 11-16,-5 1-9 15,2 0 13-15,-1 0 1 16,5 0-5-16,6 0 10 16,1 1-3-16,10 5-2 15,-1-5 1-15,2-1-1 16,3-7 5-16,3-27 0 0,-3-16-3 15,-5-9 0 1,-4-5 8-16,-7 2-10 0,-9 6-1 16,-8 10 1-16,-5 10 3 15,0 8 14-15,-15 7 12 16,-8 4-15-16,-6 8-10 16,2 8 16-16,2 1 16 15,4 4-27-15,7 25-9 16,12 26-1-16,2 18 1 15,8 14-6-15,24 1 12 16,6-19-14-16,4-19 8 16,5-22-13-16,0-15-11 0,-2-6 15 15,-5-7-5-15,-5 0 0 16,-8 0-7 0,-4 0-2-16,-10 0 20 0,-3 0 1 15,0 0-7-15,-4 6-2 16,-1 2-42-16,-5-8-76 15</inkml:trace>
  <inkml:trace contextRef="#ctx0" brushRef="#br0" timeOffset="84831.8953">3370 7935 706 0,'0'0'26'0,"0"0"-26"16,0 0-8-16,0 0 7 15,139-32-8-15,-95 14-2 16,-3 0 2-16,-6 4 8 16,-8 5-8-16,-12 8 5 15,-5 1-39-15,-8 0-1 16,-2 0 34-16,0 0 10 16,-14 1 12-16,-9 4 20 15,8 0 16-15,9-3 13 16,6 9-47-16,0 13-14 15,13 13 0-15,20 16 0 16,8 7 0-16,1-2-3 16,2 2 3-16,3-1-7 15,-5-2 7-15,-4-3-2 16,-13-5 2-16,-14-7 22 0,-11-2-14 16,0-3 12-16,-14-6 3 15,-17-8-21-15,-2-10-2 16,-3-13-2-16,3-13-38 15,0-37 17-15,8-15-61 16,9-8-108-16,9 6-193 16</inkml:trace>
  <inkml:trace contextRef="#ctx0" brushRef="#br0" timeOffset="86187.3523">4348 8008 693 0,'0'0'33'16,"0"0"-33"-16,0 0-3 15,0 0-4-15,0 0 3 16,27-127 4-16,-16 80 0 15,3-5 3-15,-5-4-3 16,2-7 10-16,-4-3-8 16,-3 4 3-16,-2 8-4 15,-2 9 2-15,0 16-3 0,0 8-2 16,0 13 2-16,-4 4 10 16,2 4-5-16,-5 0 11 15,0 11 11-15,-2 39-25 16,-1 32 2-16,0 29-4 15,10 8 19-15,0-13 0 16,2-24-17-16,23-26-2 16,0-18-1-16,-1-20-14 15,-4-10 7-15,0-8-8 16,-2 0-24-16,-3-2 24 16,-3-22 6-16,-8-4 5 15,-4-2 2-15,0 8 2 0,-7 4 1 16,-15 4 3-16,-2 5 0 15,-1 5 12-15,6 4 18 16,3 0-8-16,9 0-7 16,3 0-14-16,4 3 6 15,0 15-10-15,17 7-5 16,21 1-7-16,11-9 4 16,11-13-4-16,3-4-21 15,-5-22 18-15,-5-15 11 16,-8-2 4-16,-12 3-7 15,-13 7 7-15,-13 11 0 16,-7 8 0-16,0 7 6 16,-13 3 4-16,-12 0-6 15,-4 0 18-15,4 3-11 16,8 9-7-16,5 6 9 0,12 4-7 16,0 11-6-16,21 1 8 15,12-1-8-15,7-9-5 16,3-9 2-16,1-11 2 15,0-4-10-15,-3-15 10 16,-1-28-16-16,-7-22 0 16,-4-16 14-16,-6-16-13 15,-13-3-3-15,-10-1-4 16,0 11-37-16,-2 17-5 16,-22 22 56-16,-3 21 9 15,3 22 31-15,-1 8 60 16,1 4-29-16,8 42-58 0,2 22 16 15,6 22-16-15,8 18 3 16,0 1-4-16,0-7 28 16,13-13-9-16,9-21-22 15,7-23-1-15,0-18 0 16,0-17-7-16,-2-10-17 16,-7 0-26-16,-2-14 26 15,-9-18-15-15,-7 0 38 16,-2 4-7-16,0 12 9 15,0 10 23-15,-15 3 19 16,-1 3-5-16,5 0-2 16,4 0-11-16,5 0-18 15,2 0-6-15,0 0-1 0,0 0-25 16,24-4 5-16,7-6 21 16,8-4-1-16,-4-2-21 15,-4 2 8-15,-4 0 2 16,-14 7 11-16,-6 3-4 15,-5 4 5-15,-2 0 40 16,0 0 19-16,0 0 21 16,0 0-51-16,0 0-14 15,0 0-14-15,7 1-1 16,15 3-6-16,9-4-5 0,12 0-15 16,5-32 7-1,4-6-2-15,0-4-19 0,-6 6 14 16,-6 13 16-16,-9 14 9 15,-7 9 0-15,-7 6 1 16,0 32 16-16,1 7 34 16,9 10-27-16,0-5 11 15,-3-8-24-15,-2-9-9 16,-4-18 2-16,-5-5-6 16,-6-6 3-16,-4-1-3 15,-3-1-3-15,0 6-1 16,-10 6-7-16,-14 5-46 15,-2 4-39-15,-6-7-65 16</inkml:trace>
  <inkml:trace contextRef="#ctx0" brushRef="#br0" timeOffset="87773.1282">6521 7764 88 0,'0'0'423'0,"0"0"-373"15,0 0 10-15,0 0-39 16,0 0-17-16,0 0-1 16,-4 0-6-16,8 0 6 15,16 0 3-15,4 0 13 16,8 0 0-16,-1 0-3 15,0 0-3-15,0 0-12 16,-2 0 1-16,0 0 3 16,-2 0 1-16,-2 0-6 15,-6 0 0-15,-5 0 3 16,-3 0-6-16,-7 0-7 0,-4 0-60 16,0-3-116-16</inkml:trace>
  <inkml:trace contextRef="#ctx0" brushRef="#br0" timeOffset="88218.9524">6478 7963 229 0,'0'0'456'15,"0"0"-442"-15,0 0-9 0,0 0 8 16,0 0 30-16,150-60 1 15,-117 45-20-15,-4 4 8 141,-4 2-2-32,-3 5-20-109,-2-2-3 16,5 4-7-16,-1-4-6 0,3 0-42 0,0-2-36 16,-5 0-68-16,-4-2-246 15</inkml:trace>
  <inkml:trace contextRef="#ctx0" brushRef="#br0" timeOffset="88896.6982">7303 7439 446 0,'0'0'52'0,"0"0"-25"16,0 0 7-16,0 0 27 16,0 0 0-16,0 0-21 15,0-15-11-15,0 34-27 16,0 40 4-16,0 29 25 15,4 18-3-15,-2 2 9 16,6-12-26-16,-2-24-11 16,-1-20 3-16,3-27-3 15,-3-17-42-15,-3-8-35 16,-2-19-152-16,0-25-222 16</inkml:trace>
  <inkml:trace contextRef="#ctx0" brushRef="#br0" timeOffset="89736.1076">7234 7832 734 0,'0'0'54'16,"0"0"-54"-16,0 0 0 15,0 0-3-15,0 0 2 16,0 0 1-16,131 22 0 16,-88-23 0-16,4-18 1 15,0-5-1-15,1-6 0 0,6-6 1 16,-8-2-1-1,-7 2-5-15,-10 12 5 0,-14 6 5 16,-9 12-5-16,-3 3 0 16,-3 3 0-16,0 0 7 15,-3 0 6-15,-18 5 10 16,-12 17-22-16,-6 10 2 16,-1 10-3-16,2 2 5 15,12 0 7-15,7 2-1 141,15-3-4-141,4 1 4 0,0-6-11 0,0-6 0 0,16-12-2 15,1-10-38-15,-1-8 27 16,4-2-7-16,-4 0 13 0,-1-12 4 16,1-18 6-16,-7-13 1 0,-5-7-1 0,-4-2-3 15,0-1 1-15,-4 0 11 0,-13 2 5 0,-4 4-1 0,1 8-7 16,-2 5 0-16,2 8 14 0,4 2-20 0,3 6 2 16,4 9-5-16,5 2-7 0,2 7 7 0,2 0 8 0,0 0-3 0,0 7-10 0,19 15-4 0,17 6 9 15,7-1 1-15,5-2 0 16,4-11-2-16,-3-13-23 0,-3-1-1 15,-2-22 6-15,1-19 0 16,-5-16 9-16,-6 1-13 16,-10 6-4-16,-15 12-2 15,-9 14 0-15,0 12 27 16,-2 10 2-16,-18 2 25 16,-4 7 5-16,-1 24 6 15,0 23-29-15,6 15 1 16,7 0 17-16,10-3-3 15,2-18-13-15,0-15-8 16,12-11-1-16,7-12 2 16,1-6-2-16,3-4-10 15,-1 0-3-15,2-20 8 0,-5 4-5 16,-4 4 6 0,-7 8 2-16,4 4 2 15,-1 10 0-15,9 24 15 16,7 14 30-16,2 4-25 0,2-6-16 15,-2-11-4-15,-2-16-12 16,-1-10-40-16,1-9-6 16,0-4-24-16,2-32-4 15,0-11-51-15,-4 0-107 16</inkml:trace>
  <inkml:trace contextRef="#ctx0" brushRef="#br0" timeOffset="91904.5506">8429 7636 474 0,'0'0'113'0,"0"0"-52"0,0 0-23 16,0 0-21-16,0 0 19 16,17 102-22-16,-5-83-7 15,-2-6-7-15,1-9 0 16,3-4-3-16,-1 0 0 16,3-17-2-16,1-14 4 15,2-5-3-15,-4 7-1 16,-6 12 4-16,-2 13 1 15,-5 4 6-15,2 0 37 16,5 20-27-16,3 12 33 16,5 4-19-16,-1-7-30 15,1-8 17-15,2-13-8 16,1-8-9-16,7-6-5 0,4-27 0 16,9-10-15-1,0-4 14-15,-1 8-14 0,-2 13 4 16,-6 13 16-16,-7 13-5 15,-4 0 5-15,1 4 8 16,-6 10 1-16,1 0 6 16,-5-3-12-16,-5-5 0 15,0-6-3-15,-2 0-8 16,-2 0 8-16,-2-9-4 16,0-14 4-16,0-1 0 15,0 2 0-15,-12 15 5 16,-3 7 11-16,-1 0 28 0,1 0 0 15,-4 29-27 1,7 6-11-16,0 10-6 0,10-5 1 16,2-12 2-16,2-12-3 15,18-9-13 1,7-7 6 0,0 0-27-16,2-19 27 0,0-6-9 0,-2 2-10 15,-6 4 15-15,0 14 11 16,-6 5 3-16,3 2 5 15,7 28 18-15,4 6-2 16,4 1-18-16,3-6-6 16,1-15 0-16,-1-14-1 0,-3-2-13 15,-2-16 7 1,-4-20 4-16,0-8 3 16,-4-3-11-16,-3 8 0 0,-7 11 1 15,-7 11 9 1,-3 13-6-16,1 4 7 0,-4 0 15 15,0 0 21-15,0 13-28 16,0 23-7-16,0 16-2 16,0 6 2-16,0 1-6 15,3-3 5-15,8-2 0 16,0 1-1-16,3 0-6 16,-8-11 1-16,-4-10 6 15,-2-14-1-15,0-9 2 0,0-9 8 16,0-2 18-16,0 0-13 15,-11 0-5-15,-5-9 3 16,1-24-12-16,-3-14-2 16,5-17-4-16,8-3 2 15,5 10 2-15,0 14-2 16,0 17 4-16,0 12-2 16,2 6-7-16,3 6 5 15,2 2 3-15,3 0 0 16,4 0 2-16,6 0 0 15,2 6 2-15,5 0-3 16,4-6 0-16,-4 0-11 16,-4-9-10-16,-6-12 11 15,-6-2 1-15,-6 6 7 16,-5 5 1-16,0 6 2 0,0 4 0 16,0 2 18-16,0 0 3 15,-9 0-13-15,2 18-9 16,1 4-1-16,6 0 1 15,0-7 0-15,0-8-12 16,26-7-18-16,8 0-7 16,6-24 34-16,5-8-16 15,-3 0-9-15,-7 6 10 16,-10 6 11-16,-10 10 4 16,-5 5 6-16,-8 4 1 15,-2-3 42-15,0-2 8 16,-7-1-32-16,-15 2-19 15,-3-1 3-15,0 3 7 16,4 2 1-16,5 1-4 0,9 0-4 16,5 0-6-16,2 0 0 15,0 28-1-15,17 16-13 16,8 13 14-16,6 8 1 16,0-1-1-16,5 3-4 15,5-5 4-15,-4-1 6 16,-10-6-6-16,-14-5-1 15,-13-5 1-15,0-5 1 0,-22-11 7 16,-2-12-5 0,1-16 8-16,-4-1-10 0,1-18-2 15,-4-28-14-15,6-12-24 16,9-8-56-16,13 4 47 16,2 7 0-16,12 7 3 15,20 6 42-15,8 1-2 16,2-6 5-16,-2 3-1 15,-9 11 1-15,-12 10 27 16,-9 13 16-16,-7 8-10 16,-3 2 67-16,0 0-31 15,0 0-45-15,0 4-12 16,0 23-12-16,-9 6 2 16,0 1-2-16,2-7 1 15,7-17-1-15,0-10-25 0,0 0-11 16,12-4 12-1,3-17 22-15,3-3-2 0,-3 6 2 16,-5 8 1-16,-4 8-6 16,-2 2 7-16,3 0 16 15,7 12 13-15,1 9-26 16,5 0 0-16,3-5 2 16,-2-11-5-16,4-5-11 15,0-11-27-15,-3-24 35 16,-2-11-12-16,-4 2 2 15,-5 11 1-15,-7 13 11 16,-4 14 1-16,0 6 0 16,0 0 26-16,0 0 10 15,0 9-17-15,0 20-15 0,0 5-4 16,0-4 7-16,0-12-7 16,0-16-11-16,16-2-13 15,9-22 9-15,1-14-1 16,1-2-4-16,-3 8-6 15,-5 9 6-15,-9 16 11 16,-1 3 7-16,-2 2 2 16,0 0 26-16,4 0 3 15,-3 2-8-15,0-2-9 16,-4 0 9-16,3 0-6 16,-3-18-14-16,2-27 7 15,-4-13-6-15,-2-6-2 16,0 7 0-16,-6 17-1 15,-13 22 1-15,-2 9 2 16,3 9 20-16,1 4 15 0,1 34-28 16,3 20-1-16,6 8-8 15,7-2-4-15,2-17-2 16,32-17 6-16,1-16-25 16,3-7-15-16,-7 2-6 15,-2 0 0-15,-4 13 45 16,-1 15 1-16,-4 13 8 15,0 12 43-15,-2 0-9 0,-2-6-20 16,2-13-9 0,-3-15-3-16,-3-14-5 0,1-11-5 15,-3-3 0-15,0 0-10 16,3-23-20-16,1-14-6 16,-8-5-69-16,-3 5-32 15,-3 2-169-15</inkml:trace>
  <inkml:trace contextRef="#ctx0" brushRef="#br0" timeOffset="92103.5336">10830 7455 727 0,'0'0'142'15,"0"0"-65"-15,0 0-42 0,0 0-1 16,0 0-8-16,0 0-12 15,38-19-13-15,-13 11-1 16,2-1-12-16,-4 5-27 16,-4 4-137-16,-11 0-107 15</inkml:trace>
  <inkml:trace contextRef="#ctx0" brushRef="#br0" timeOffset="93038.3896">11218 7217 522 0,'0'0'137'16,"0"0"-82"-16,0 0-24 15,0 0 8-15,0 0-19 16,0 0 5-16,11-26-3 15,2 12-12-15,3 0 6 0,8 1 17 16,5 5-32-16,2 4 1 16,0 4 9-16,3 0-10 15,2 0-1-15,0 11 0 16,-3 7 0-16,-4 6-3 16,-7 3 3-16,-8-1-7 15,-6 1 5-15,-8-1 1 16,0-2 2-16,0 4-3 15,-24 4 4-15,-8 4 2 16,3 0-4-16,-2 4 3 16,10 0-6-16,0-1 7 0,8-7-1 15,6-8-3-15,2-2 2 16,5-6-11-16,0-2 9 16,0-2-47-16,0-4-2 15,0-1-31-15,0-1-65 16</inkml:trace>
  <inkml:trace contextRef="#ctx0" brushRef="#br0" timeOffset="93312.994">11448 7853 749 0,'0'0'79'0,"0"0"-57"15,0 0 1-15,0 0 23 0,0 0 6 0,0 0-22 0,2 0-29 0,4 3-2 0,5-1-29 0,-7-2-104 0,-4 0-131 0</inkml:trace>
  <inkml:trace contextRef="#ctx0" brushRef="#br0" timeOffset="104882.1777">14907 1626 353 0,'0'0'34'16,"0"0"-25"-16,0 0-18 15,0 0 18-15,0 0-7 16,0 0 20-16,0 0 37 16,-24-20-14-16,24 20 17 15,0 0 11-15,0 0-59 16,0 0-14-16,0 0 5 15,0 0-4-15,0 0 5 0,0 0-3 16,0 0 5-16,0 0-7 16,0 0 17-16,0 0-14 15,0 0 4-15,0 0 13 16,0 0 2-16,0 0-5 16,0 0 6-16,0 0-23 15,0 4 3-15,0 24-4 16,0 18 0-16,0 14 7 15,-2 3-7 1,-1-3-3-16,3-13-3 0,0-9 12 16,0-7-3-16,0-9-2 15,0-4-1-15,7-6 0 16,-3-6 0-16,-1-2-1 16,0-4 1-16,-1 0-1 15,-2 0-1-15,0 0 4 16,2 0-2-16,-2 0 14 0,0 0 9 15,0 0-16-15,0 0 7 16,0 0-7-16,0 0-5 16,0-1-2-16,0-10-22 15,-2 1 0-15,-3-2-57 32,5-4-106-32</inkml:trace>
  <inkml:trace contextRef="#ctx0" brushRef="#br0" timeOffset="105179.4185">15173 1935 462 0,'0'0'0'0,"0"0"-15"16,0 0 15-16,0 0 27 15,0 0 103-15,0 0-25 16,0 0-35-16,0 0-20 16,0 0-22-16,0 0-1 15,0 2-14-15,0 0-11 16,0 4-4-16,11 0-1 0,5 1 3 16,-3 0-2-16,0-3-21 15,-2-4-42-15,-4 0-55 16,-5-14-125-16</inkml:trace>
  <inkml:trace contextRef="#ctx0" brushRef="#br0" timeOffset="108396.5632">16496 1503 526 0,'0'0'85'0,"0"0"-81"0,0 0-3 16,0 0 36-16,0 0-6 15,0 0 2-15,3-17 18 16,-3 17-6-16,0 0-6 16,0 0-1-16,0 0-8 15,-5 0-11-15,-24 2-19 16,-12 18-14-16,-13 11-19 16,-14 16 24-16,3 1-2 15,5 4 9-15,16-4 1 16,17-8-4-16,14-1 5 0,13-7 6 15,0-3-5 1,5-1-1-16,26-5 0 16,9-4-2-16,9-11 1 0,8-8 1 15,11 0 0-15,1-1-4 16,-3-15 3-16,3-6-45 16,-7-6-77-16,-8-2-155 15</inkml:trace>
  <inkml:trace contextRef="#ctx0" brushRef="#br0" timeOffset="108951.5951">16773 1401 514 0,'0'0'73'0,"0"0"-53"0,0 0 38 15,0 0-4-15,0 0-8 16,0 0-8-16,-47-57 2 15,47 64-33-15,0 33-6 16,0 22-1-16,0 18 23 16,0 7-6-16,6-5 5 15,17-15-22-15,1-20-7 16,3-14 7-16,-5-13 0 16,-2-11 0-16,-9-4 0 15,-2-3-3-15,-4-2 2 16,1-2-1-16,8-32-7 15,3-14 1-15,4-7-14 0,-6 7 20 16,-1 19-4 0,-3 12 6-16,-1 13-1 15,2 4-21-15,5 4 2 16,2 26 20-16,1 12 10 0,-5 7 0 16,-1 2-1-16,-1-2-6 15,-2-11 5-15,1-12-5 16,1-11-3-16,-3-9 0 15,4-6-3-15,5-1-23 16,0-29 18-16,6-16-22 16,-1-7-2-16,1 8 18 15,-8 17 12-15,-8 13 2 16,-2 15 11-16,0 0-8 16,1 34 6-16,6 12 22 31,-1 8 28-31,-2 3-51 0,-1-7-7 0,-4-12-2 15,5-12-3-15,3-26-47 0,1-28-107 16,5-40-253-16</inkml:trace>
  <inkml:trace contextRef="#ctx0" brushRef="#br0" timeOffset="109130.1171">17343 1571 439 0,'0'0'427'16,"0"0"-357"-16,0 0-58 0,0 0-7 15,0 0-5-15,0 0-8 16,-7-17 4 0,34 13 8-16,11-4-8 0,6 2-21 15,5-3-51-15,1 6-31 16,-6-2-187-16</inkml:trace>
  <inkml:trace contextRef="#ctx0" brushRef="#br0" timeOffset="109613.8242">17731 1778 594 0,'0'0'117'0,"0"0"-34"16,0 0-29-16,0 0 0 15,0 0-16-15,0 0-27 16,-23-9 0-16,23 3-11 15,13-2 12-15,16-3-12 16,10 0-1-16,1 6 1 16,-3 3-22-16,1 2-85 15,-5 0-15-15,2 0-210 16</inkml:trace>
  <inkml:trace contextRef="#ctx0" brushRef="#br0" timeOffset="109942.6368">18367 1542 545 0,'0'0'210'15,"0"0"-207"-15,0 0-6 16,-133 12 3-16,73 28-8 16,0 6 10-16,11-4-2 15,18-5 18-15,23-10-8 16,8-3-10-16,23-3 16 15,19-5-16-15,10-7-6 16,-3-6 5-16,-3-2-6 16,-12 2 3-16,-14 2-3 0,-11 1 7 15,-9 5 1-15,0 2 10 16,-18 10 5-16,-20 1 19 16,-6 0-27-1,-4-2-3-15,6-8-5 0,11-10-1 16,13-4 0-16,18 0-45 15,0-8-73-15,12-16-166 16</inkml:trace>
  <inkml:trace contextRef="#ctx0" brushRef="#br0" timeOffset="110261.9008">18602 1652 592 0,'0'0'160'16,"0"0"-125"-16,0 0 7 0,0 0-40 15,-134 96 0-15,76-39 9 16,13-2-2-16,16-14 18 16,18-11 14-16,11-10-37 15,0-13-4-15,13 0-3 16,16-7 1-16,10-7-21 16,5-24 20-16,5-7-22 15,-7 4 12-15,-15 10-14 16,-16 13 20-16,-9 11-18 15,-2 22 5-15,0 38 20 0,0 33 37 16,0 19-12-16,0 5-20 16,0-14-5-16,14-22-2 15,9-25-3-15,0-22 3 16,2-22-25-16,-2-12-45 16,-1-30-54-16</inkml:trace>
  <inkml:trace contextRef="#ctx0" brushRef="#br0" timeOffset="110563.7503">18747 1808 270 0,'0'0'563'0,"0"0"-563"0,0 0-61 16,0 0 61-16,0 0 3 15,129 88 7-15,-94-59 8 16,-1-8-15-16,-1-10-1 15,-4-11 1-15,0 0 16 16,0-32 4-16,-2-19 31 16,-2-13-20-16,-10-4-15 15,-9 8 5-15,-6 10-1 16,0 18 0-16,0 15 4 16,0 10-11-16,0 7-16 15,0 0-35-15,18 0-85 16,14 18 27-16,10 2 12 15,1-2-81-15,-4-6-45 16</inkml:trace>
  <inkml:trace contextRef="#ctx0" brushRef="#br0" timeOffset="111043.5232">19389 1646 283 0,'0'0'248'15,"0"0"-106"-15,0 0-67 16,0 0 7-16,0 0-35 16,-135 92 15-16,116-60-39 15,7-4-19-15,12-12-2 16,0-6-2-16,23-10-9 15,16 0 0-15,13-23 7 16,2-21 1-16,-8-5-31 16,-10 5-3-16,-16 14 24 15,-14 16 7-15,-6 10 8 0,0 4 30 16,0 0-30 0,0 5-4-16,0 28-8 0,0 5 8 15,9 0 0-15,14-13-10 16,10-17-25-16,10-8 6 15,1-17 18-15,-2-19 11 16,-8 3-2-16,-12 10 0 16,-13 11 2-16,-9 10 0 15,0 2 35-15,0 0 10 16,0 0-24-16,0 26-20 16,0 4-1-16,-5 4 19 15,1-7-2-15,4-15-17 0,0-11 2 16,0-1 5-16,0-19-5 15,12-25 7-15,3-9-8 16,-5-5-1-16,2 8 0 16,-5 12 2-16,-3 12 0 15,0 11 4-15,-4 11 31 16,3 3-26-16,6 1-11 16,8 0-31-16,8 9 10 15,6 14-34-15,-2 2-51 16,-8-2-121-16</inkml:trace>
  <inkml:trace contextRef="#ctx0" brushRef="#br0" timeOffset="111295.8474">20054 1776 228 0,'0'0'590'0,"0"0"-574"16,0 0-13-16,125-57-2 15,-80 18-1-15,-10 7 6 16,-15 4-5-16,-17 8-2 15,-3 6 2-15,-18 5 13 16,-20 9 8-16,-7 0-17 16,-3 19 5-16,7 17 24 15,7 8-15-15,17 0-15 16,17-1 12-16,0-8-1 16,31-6-15-16,16-11 0 15,6-11-25-15,1-7-44 16,-12 0-85-16,-17-18-469 15</inkml:trace>
  <inkml:trace contextRef="#ctx0" brushRef="#br0" timeOffset="113182.1806">21139 1433 599 0,'0'0'65'0,"0"0"16"16,0 0-15-16,0 0-23 16,0 0-43-16,0 0 0 15,-11 75 0-15,16-9 38 16,6 4-8-16,-2-12-30 15,2-16 6-15,-5-17-4 16,-1-18-2-16,-2-7 0 16,-3 0 0-16,0-19 8 15,0-28-8-15,0-13-18 16,4-4-9-16,0 14 25 16,3 16-1-16,-5 18 3 15,-2 12 9-15,4 4-9 0,2 1 0 16,4 24-8-16,1 3 8 15,5 2 0-15,-3-4-1 16,5-8 1-16,2-7 8 16,7-11-8-16,8 0-5 15,4-2 0-15,5-21 2 16,-4 1-5-16,-7 4 2 16,-4 12 6-1,-6 6 0-15,-1 0 0 0,3 19-1 78,2 8-3-78,4 3 8 0,-3-4-6 16,1-7 2-16,0-10-3 0,-2-9-29 16,2 0 12-16,0-23 18 0,-2-13 1 15,-7 3-4-15,-9 1 4 16,-11 3 1-16,0 10 0 0,-15 5 28 0,-14 6-4 15,-2 8 18-15,2 0-19 0,2 6-23 16,2 23-4-16,7 12 2 16,7 5 0-16,11 3-2 0,0-4 4 0,11-5 0 0,20-6 2 15,8-9-1-15,3-12 7 0,2-11-8 16,7-2-1-16,5-24-1 16,4-20 2-16,1-16-4 15,-11-9 0-15,-3-11-12 16,-13-1 16-16,-12-1-2 15,-11 0 2-15,-11 11 2 16,0 17 1-16,-11 18-1 16,-20 20 47-16,-4 16-20 15,-6 7-26-15,1 42-1 16,2 27-1 0,9 16-1-16,21 6-7 0,8-7 7 15,19-15 0 1,35-19 4-16,10-20-6 31,13-23 2-15,-2-14-21-1,-2 0 15-15,-5-6-10 16,-9-6 10-16,-10 10-2 16,-9 2-3-1,-13 4 3-15,-6 22-12 16,-13 7-6-16,-6-2 6 0,-2-9-49 15,0-18-140-15</inkml:trace>
  <inkml:trace contextRef="#ctx0" brushRef="#br0" timeOffset="114019.1156">22383 1369 902 0,'0'0'79'16,"0"0"-79"-16,0 0-7 15,0 0 2-15,0 0 4 16,138-58-1-16,-83 46-2 15,3 1-12-15,3-2-9 16,-3-3 6-16,-2-8-13 16,-4-6 17-16,-9-6-11 15,-9 0-7-15,-15-2 29 16,-9 1 4-16,-10 7 11 16,0 4 19-16,-2 12 1 15,-19 6-11-15,-1 8 29 0,-5 14-25 16,-4 47-24-16,-5 33 2 15,5 20 7-15,11 6 0 32,13-9 0-32,7-25-6 0,18-26-3 0,18-18-12 15,4-24-4-15,-7-11-7 16,-6-7 9-16,-9-9 8 16,-14-18-2-16,-4-4-8 15,-4 1-7-15,-25 3 16 16,-4 10 7-16,-3 7 5 15,9 4 34-15,11 4-5 16,14 2-26-16,2 0-8 0,27 0-14 16,24 8 5-16,16-8-3 15,6 0-4-15,1 0 0 16,-11-14 12-16,-17 4-1 16,-17 2 5-16,-15 5-2 15,-14 3 2-15,0 0 1 16,-20 12 33-16,-12 21-23 47,-1 5-9-47,6 0 11 0,14-9-13 0,11-8-4 15,2-9-4-15,13-12-2 0,18 0-38 0,7-14 37 16,3-22-55-16,-8 2 12 16,-9 10-33-16,-15 10 58 15,-6 14 29-15,-3 0 41 16,0 6-17-16,0 22-3 0,0 10 26 15,-5 2-9-15,5-4-11 16,0-9-12-16,2-8-4 16,23-12-3-16,6-7-2 15,9-7 1-15,4-29-3 16,-1-16 3-16,-3-12-7 16,-5-8 0-16,-3-4-9 15,-8-1 7-15,-9 11-16 16,-5 16 6-16,-8 22 12 15,-2 18 41-15,0 10 51 0,0 0-65 16,0 38-26-16,0 17 2 16,-8 20 8-16,-4 11-8 15,1-3 3 1,7-5 0-16,4-14-6 0,0-19-15 16,0-23-114-16,0-22-105 15</inkml:trace>
  <inkml:trace contextRef="#ctx0" brushRef="#br0" timeOffset="114682.8876">23445 1616 956 0,'0'0'58'16,"0"0"-58"-16,0 0-21 0,121-39 13 15,-63 18 12-15,-2-3-6 16,-3-5 2-16,-4-3 0 15,-4-1-2-15,-5-10 2 16,-11-3 0-16,-7-4-7 16,-9-3-42-16,-6 2 20 15,-7 8 17-15,0 14 12 16,0 11 42-16,-5 12 11 16,-1 6-27-16,-5 3-21 15,-7 40-5-15,-7 19-1 16,0 20 1-16,8 2 0 15,11-4-6-15,6-7 8 16,0-17-4-16,19-17 2 0,12-14-15 16,10-13 1-16,1-10-15 15,0-2-5-15,1 0-7 16,-5-3 20-16,-5-2-5 16,-6 5 8-16,-3 0 2 15,0 8 9-15,-1 6 0 16,1-4 4-16,1-6-4 15,2-4 2-15,4-4 5 16,3-22 0-16,-1-5 8 16,-8 2-3-16,-6 7 5 15,-9 8 14-15,-8 8 8 16,-2 4 21-16,0 2 15 16,0 0-38-16,0 0-12 15,-2 0-8-15,-12 0-10 16,3 12 0-16,1 8 0 0,6 0-3 15,4 4 3-15,0 3 0 16,12-4 0-16,15-1-4 16,4-5 2-16,4-8-17 15,1-4-9-15,-5-2-14 16,-4-1 25-16,-8 0-22 16,-3 0 0-16,-5 0-13 15,-1-2 11-15,1 0 27 16,-1 0-26-16,6-8-81 15,-1-12-155-15</inkml:trace>
  <inkml:trace contextRef="#ctx0" brushRef="#br0" timeOffset="115469.9923">24738 1544 421 0,'0'0'126'0,"0"0"-50"15,0 0 4-15,0 0 6 16,0 0-25-16,0 0 24 0,-67-52-37 16,38 48-25-16,-7 4-15 15,-6 8-8-15,-5 28 4 16,1 8-4-16,9 4 0 16,14-3 1-16,17-10-1 15,6-9 2-15,6-8-1 16,23-6-2-16,6-8-1 15,5-4 0-15,0 0-1 16,1-26-13-16,-8-2 7 16,-4 0-8-16,-10 9 5 15,-5 8 6-15,-9 5 6 16,-1 6 3-16,0 0 6 16,8 0 0-16,5 0-3 15,4 8-2-15,0 7 4 16,2-4-8-16,-1-1 0 15,1-6-3-15,-2-2 10 0,4-2-14 16,-2 0 6-16,-1 0 1 16,-7 0-8-16,-1 0 8 15,-3 0 3-15,2 2-3 16,7 13 2-16,3 5 8 16,4-1 0-16,-4-2-9 15,4-6-1-15,0-7-3 0,-4-1 3 16,-4-3 5-1,-5 0-5-15,-7 0-11 0,-7 0-9 16,0 5-47 0,-5 10-36-16,-22 1-109 0</inkml:trace>
  <inkml:trace contextRef="#ctx0" brushRef="#br0" timeOffset="116682.0893">17114 2721 629 0,'0'0'50'16,"0"0"-17"-16,0 0 38 15,0 0-33-15,0 0-6 16,0 0 12-16,-63-44-13 16,63 25-24-16,0 0-2 15,0-6-2-15,20-1 7 16,7-2-10-16,12 2 0 0,6 0 3 16,5 2-1-16,5 0-3 15,-2 4 1-15,3 6-1 16,-4 9-1-16,-8 5 1 15,-4 19-6-15,-13 33-2 16,-13 22 8-16,-14 21 0 16,0 13-6-16,-29 2 7 15,-12-13-1-15,-1-21-13 16,2-24 14-16,1-20-2 16,6-12-4-16,-2-7 4 15,-1-8-8-15,3-5-35 16,6 0-15-16,7 0 2 15,9-10 52-15,11-2 3 16,0 2 0-16,16 2 2 0,24 4 1 16,8 4 13-16,14 0 5 15,10 6-2-15,-3 14 17 16,2 4-2-16,-6-2-29 16,-9-4-3-16,-7-4 3 15,-7-2-2-15,-4-7 0 16,0-5-33-16,2 0-55 15,-9-21-276-15</inkml:trace>
  <inkml:trace contextRef="#ctx0" brushRef="#br0" timeOffset="118356.2907">18629 3056 256 0,'0'0'440'0,"0"0"-382"16,0 0 4-16,0 0-9 16,0 0-17-16,0 0 5 15,-40-86-3-15,40 86-38 0,0 28-2 16,0 31-2-1,6 26 4-15,9 13 11 0,6-1-7 16,-1-11-2-16,-1-18 0 16,2-20-2-16,-8-18 1 15,-4-11-1-15,-2-15 0 16,-5-4-3-16,-2-4 3 16,0-42 0-16,0-21-1 15,0-21-14-15,-16-8 3 16,-1-5 8-1,1 9-35-15,3 11 21 0,8 21 10 16,5 26 8-16,0 18-2 16,7 14-10-16,13 2-52 15,2 4 52-15,3 20 5 16,-3 10 7-16,1 5 4 0,-4-1 0 16,1-3-3-16,1-6-1 15,0-10 0-15,4-6 1 16,6-13-1-16,7 0 7 15,7-14-4-15,3-24-3 16,0-11-1-16,-2-1-9 16,-13 2 8-16,-12 14 0 31,-17 10 1-31,-4 10-3 0,-13 12 4 0,-16 2 1 16,-9 0 10-16,2 31 5 15,3 10-3-15,9 9 0 16,12 3 0-16,12-5-12 15,2-12 3-15,37-10-4 16,12-15 0-16,9-11-8 0,11-7-2 16,3-33-15-16,-3-10-28 15,-9-4-47-15,-17 5 10 16,-18 13 44-16,-14 14 46 16,-11 12 1-16,-2 9 101 15,0-2-13-15,0 3 2 16,0 0-62-16,0 0-29 15,0 10 0-15,0 18 0 16,11 5 0-16,12-1 0 16,6-10-2-16,8-9 2 15,4-6-6-15,-3-7-15 0,-1 0-2 16,-5-20 13-16,-8 0-13 16,-3 0 17-16,-13 7 0 15,-3 7 12-15,-5 5 3 16,0 1 12-16,0 0 8 15,0 0-19 1,0 0-10-16,2 0-2 0,2 0-10 16,8 0 7-16,3 7 5 15,3 0-2-15,2-7 3 16,4 0-1-16,-3 0 0 16,0 0 1-16,2-11-2 15,-1-13-4-15,5-8 1 16,0-6 3-16,-3-8-2 15,3-6 2-15,-3-13 0 0,-1-2 2 16,-8 1-5-16,-5 5 6 16,-8 22-2-16,-2 14 7 15,0 13 37-15,-10 12 13 16,-11 0-42-16,-6 32-15 16,-2 38-3-16,-7 31 3 15,9 19 15-15,11-2-4 16,16-15-9-16,0-23 1 15,23-22-3-15,17-22-3 16,0-17-1-16,-2-18-26 16,-9-1 0-16,-12-14 26 15,-11-19 4-15,-6-2-3 16,-6-1 3-16,-19 5 5 0,-2 12 17 16,6 6 8-1,8 7-11-15,13 6-3 0,0 0-16 16,9 0-58-16,33 5 24 15,18 3 26-15,14-8-13 16,6 0 11-16,-9-17-6 16,-15-3 9-16,-21 9 5 15,-17 7 2-15,-13 1 0 16,-5 3 12-16,-5 0 64 16,-21 7-41-16,-6 11-15 15,1 1-14-15,7-1 0 16,13-7-3-16,11-9-3 15,0-2-13-15,13 0-37 0,20-10 35 16,6-13 0-16,-4 6 4 16,-8 4-6-16,-10 9 17 15,-5 4-10-15,-3 0 10 16,-1 0 8-16,4 7 4 16,-1-4-10-16,2-3 4 15,5 0 2-15,5-11 19 16,6-25 1-16,0-13-19 15,-4-9 1-15,-8-1-10 16,-15 4 1-16,-2 6-6 16,-11 14 3-16,-16 15 2 15,-2 10 13-15,9 7-13 0,7 3 11 16,8 10-11-16,5 29-6 16,0 17 3-16,7 11 0 15,15 4-5 1,4-5-8-16,5-5-8 0,4-11 23 15,-6-6 0 1,-5-6-2-16,-11-4 2 0,-4-2-2 16,-9 0-3-16,0-8-82 15,0-6-145-15</inkml:trace>
  <inkml:trace contextRef="#ctx0" brushRef="#br0" timeOffset="118674.4379">21548 2384 554 0,'0'0'50'0,"0"0"-30"15,0 0 43-15,0 0 6 16,0 0-49-16,0 0-13 16,17 20 43-16,-17 62 29 15,0 16-14-15,0 3-38 16,0-9-11-16,0-10-4 0,6-15-12 16,4-16 0-16,-4-12-6 15,3-16-28-15,-5-14-74 16,-2-9-141-16</inkml:trace>
  <inkml:trace contextRef="#ctx0" brushRef="#br0" timeOffset="119328.6906">21957 2542 542 0,'0'0'78'15,"0"0"5"-15,0 0 6 16,0 0-53-16,-131 21-18 0,57 18-13 16,1 8 12-1,10-5 37-15,21-14-7 0,24-6-8 16,18-2-34-16,9 2-5 16,36 2 0-16,13-4 4 15,17-9-4-15,6-11-21 16,5 0 11-16,-3-15-12 15,-15-1-35-15,-18 4 28 16,-21 8 15-16,-16 2 13 16,-13 2 1-16,0 0 18 15,0 0 36-15,-9 0-25 16,-13 0-27-16,-2 0 0 16,4 0-2-16,6 0 1 0,7 0-3 15,5 0 2-15,2 0 0 16,0 0 0-16,0 0-18 15,0 0 8-15,0 0-16 16,0 0 7-16,12 5 13 16,14 3-9-16,3 3 15 15,2 1 0-15,2 1-13 16,-4-6 7-16,2 1-3 16,-4-8 8-16,0 0 1 15,-2 0 0-15,2-9 1 0,0-20 27 16,-2-9 5-1,2-18-8-15,0-16-19 0,0-11-1 16,0-12 0-16,-2 4-5 16,-6 11-4-16,-3 19 4 15,-9 29 5-15,-7 20 30 16,0 12-4-16,0 18-31 16,0 46 2-16,-3 29 2 15,-12 21 18-15,-1-2-8 16,10-14-13-16,6-19-2 15,0-19-9-15,0-24-20 16,8-22-96-16,-3-14-132 16</inkml:trace>
  <inkml:trace contextRef="#ctx0" brushRef="#br0" timeOffset="120355.7902">22331 2708 865 0,'0'0'120'0,"0"0"-120"15,0 0-36-15,0 0 29 16,0 0-3-16,158 23 7 16,-89-23 0-16,5 0 5 15,-5-12-4-15,-9-3 1 16,-8 2 1-16,-12 3 0 16,-9 0 0-16,-9 0-4 15,-4-5 4-15,-4-3 15 16,-6-2-2-16,-1 7-6 15,-5 2-5-15,-2 8 9 16,0 0-9-16,0 3 13 16,-13 0 5-16,-3 3-16 0,3 23 4 15,4 8-7-15,5 6-1 16,4 0 7-16,2-2-7 16,24-3 2-16,13-8-10 15,9-13 8-15,6-10-38 16,4-4-17-16,2-10-11 15,-6-14 17-15,-8-2 17 16,-8 4 24-16,-14 0-1 16,-10 4 9-16,-9 2 5 15,-5 0 40-15,0 4 14 0,-14 2-18 16,-13 4 28-16,-1 6-45 16,-3 0-12-16,2 7-2 15,8 18-9-15,7 3 0 16,10 0-1-16,4-6 0 15,0-1-5-15,23-7 5 16,6 1-1-16,4-3-15 16,-2 3 10-16,-8 8-9 15,-8 17 15-15,-11 23-4 16,-4 13 2-16,0 8 1 16,-11 0 2-16,-6-14-1 15,-1-9 0-15,-5-11-10 16,-4-16 10-16,4-12 7 15,-2-14 2-15,7-8 0 0,0-7 1 16,5-32-10-16,8-17-8 16,5-25-5-16,9-5-13 15,26-4-3-15,8 6-4 16,4 12 0-16,0 7 19 16,-3 19-15-16,-9 14 16 15,-6 14 13-15,-10 10 1 16,-8 6 0-16,0 2-2 15,0 2 3-15,3 22 9 16,1 10 3-16,1-2-3 16,1-2-11-16,2-8-7 15,-6-12-2-15,1-5-9 16,-10-5-2-16,-2 0 20 0,-2-19-1 16,0-11 1-16,0-2-3 15,-12 6 3-15,-3 6 15 16,-1 9 15-16,7 2-11 15,5 7-3-15,4-2-11 16,0 0-5-16,9-4-15 16,22-2 1-16,8 2 14 15,0 4 0-15,-5 4 9 16,-3 0-16-16,-9 1 10 16,0 26-3-16,-4 5 9 15,-3 7-9-15,1-6-2 16,0-3-1-16,2-8-27 15,6-12-14-15,6-10-35 16,1 0 21-16,0-13 22 0,-4-12-12 16,-6 0 3-1,-7 4-34-15,-9 7-271 0</inkml:trace>
  <inkml:trace contextRef="#ctx0" brushRef="#br0" timeOffset="120716.8375">23904 2557 788 0,'0'0'45'0,"0"0"-43"16,0 0-2-16,0 0-17 0,0 0 17 15,0 0-6-15,94-9 6 16,-65 9-3-16,-2-6-21 15,-3 1 24-15,-6-2 0 16,0-4 0-16,-7-1 0 16,-4 1 21-16,-3 1 3 15,-4 6 25-15,0 4 28 16,0 0-40-16,0 4-22 16,0 38-14-16,0 22 5 15,0 19 16-15,0 7-14 16,-4-6-5-16,4-10-3 15,0-14-3-15,0-16-8 0,0-11-27 16,0-14-58-16,0-10-36 16,0-9-98-16</inkml:trace>
  <inkml:trace contextRef="#ctx0" brushRef="#br0" timeOffset="120974.1375">24440 2749 673 0,'0'0'141'16,"0"0"-74"-16,0 0 16 15,0 0-49-15,-125-18-8 16,96 31 22-16,8 6-17 0,13 6-15 16,8-2-12-16,0 4-1 15,4-4-3-15,23-1 0 16,4-4-3-16,0-6-6 15,-4-4-18-15,-7-2-6 16,-6 0-14-16,-12 2-71 16,-2 0-109-16</inkml:trace>
  <inkml:trace contextRef="#ctx0" brushRef="#br0" timeOffset="125916.3808">24867 2871 375 0,'0'0'88'0,"0"0"-51"16,0 0 11-16,0 0-17 15,0 0 0-15,0 0-19 16,0 0 31-16,0 0-8 16,0 0 7-16,0 0-12 15,0 0-6-15,0 0-7 16,0 0-1-16,0 0-1 0,0 0 13 15,0 0 5 1,0 0-17-16,0 0-15 0,9 0-2 16,33 0-5-16,23 2 6 15,17 2-2-15,12 1-1 16,4-4 3-16,2 1 3 16,-1-2-1-16,-4 0-4 15,-9 0 4 1,-9 0-9-16,-15 0 11 0,-10-6-4 15,-13 4 14-15,-5 1-9 16,-7 1 0-16,-10-3-6 16,-3 3 1-16,-8 0 0 15,-6 0 0-15,0 0 3 16,0 0-6-16,0 0-8 16,0 0-54-16,-4 0-26 0,-9 0-145 15</inkml:trace>
  <inkml:trace contextRef="#ctx0" brushRef="#br0" timeOffset="126498.3438">26108 3002 611 0,'0'0'39'0,"0"0"-39"15,0 0 0-15,0 0 0 0,0 0 34 16,0 0 42-16,29 0-2 16,-5-20-46-16,15-14 19 15,9-13-14-15,6-8-32 16,0 0-1-16,-4-5-1 16,-9-2-5-16,-8 3 5 15,-13 1-10-15,-9 10-1 16,-8 13 5-16,-3 12 7 15,0 11 6-15,-7 12 23 16,-9 6-24-16,-3 52-5 16,-13 35-8-16,-2 27 7 15,5 13 2-15,12-18-2 16,15-24-8-16,2-28 8 16,15-28-31-16,16-20 22 15,-2-15 7-15,-4 0-16 16,-7-27 11-16,-9-11-4 0,-9-4 0 15,0 3-17-15,-29 10-3 16,-11 8-3 0,-1 10 35-1,8 7 13-15,11 1 1 0,15 3 10 0,7 0-24 16,11 0-10-16,27-5-1 16,14-7 11-16,10-3-2 15,0 1 1-15,-4 9 1 16,-14 5 2-16,-10 0-2 15,-9 21 4-15,-10 13 16 16,-6 7 12-16,-2 1-5 0,-5 1-19 16,0-3 1-16,0-15-9 15,7-15-19-15,7-10-93 16,-1-31-144-16</inkml:trace>
  <inkml:trace contextRef="#ctx0" brushRef="#br0" timeOffset="126821.4777">26688 2817 870 0,'0'0'61'16,"0"0"-60"-16,0 0-1 16,0 0-13-16,0 0-14 0,0 0 25 15,98-10-4-15,-54 10 5 16,-1 0-2-16,-6 4-2 15,-8 12 3-15,-4 6 1 16,-6 0 2-16,-2-2-3 16,-7 2 2-16,-3-3 0 15,-5-3 2-15,-2-2-1 16,0-3 6-16,0 8 6 16,-17 1 11-16,-14 4-3 15,-7 2-21-15,4-5 0 16,12-6-1-16,15-11-56 15,7-4-29-15,16-14-106 16,31-24-27-16</inkml:trace>
  <inkml:trace contextRef="#ctx0" brushRef="#br0" timeOffset="127097.7395">27324 2813 172 0,'0'0'449'0,"0"0"-336"15,0 0-74-15,0 0 23 16,-137 48-45-16,87-6 13 15,8 4 13-15,13-3-15 16,17-12-23-16,12-10-5 16,0-13-17-16,29-8 4 15,12-4-6-15,8-30 15 0,4-7 0 16,-3 3-11-16,-12 10 15 16,-18 16-3-16,-14 11 9 15,-6 1 1-15,3 4-6 16,1 21 2-16,2 9 45 15,6 7-46 1,3-6-2-16,10-4-3 16,13-18-63-16,4-13-65 0,0-8-176 15</inkml:trace>
  <inkml:trace contextRef="#ctx0" brushRef="#br0" timeOffset="129231.5961">27968 2558 485 0,'0'0'57'16,"0"0"-36"-16,0 0 36 16,0 0 8-16,0 0-25 15,0 0-25-15,0-16-11 16,0 20 7-16,0 24-9 15,2 17 5-15,10 9 37 16,1 2-25-16,-2-4-4 16,3-10-14-16,-3-14-1 15,-5-10 0-15,-1-10 0 0,-2-3 0 16,-1-5 4-16,-2 0 35 16,2 0 6-16,-2 0-13 15,4 0-15-15,5-31-3 16,11-15-14-16,9-15-8 15,5-2-1-15,-3 9 7 16,-7 9 2 0,-4 20 0-16,-8 9-5 0,-6 12 1 15,-6 4 1-15,4 0-4 16,5 9-2-16,3 22 9 16,3 11 9-16,-1 6 5 15,-3 2-14-15,-1-4 2 16,4-7-1-16,1-9-2 15,6-16-35-15,6-11-53 16,6-3 7-16,5-26-2 0,-1-16-20 16,2-4-30-16,-8 2 14 15,-9 5-117-15,-8 8 155 47,-8 6 82-47,-6 10 308 16,0 7-132-16,0 4-5 15,-13 4-67-15,-7 0-55 0,-3 13-22 16,-1 28-11-16,2 13 12 0,6 4-19 16,14-4-3-16,2-10-1 15,2-12 2-15,20-15-7 16,3-11-14-16,2-6 12 0,-1-11 4 0,-1-21-2 0,-7-6 5 16,-7-2-1-16,-11 2 13 15,0 5 9 1,-7 4-26-16,-11 4 13 15,3 10 3-15,3 2-16 16,6 6-4-16,6 1-26 0,0-4-41 16,22-3-55-16,16-1 70 15,11 2 56-15,0 6 0 16,-6 6 0-16,-6 0 2 16,-12 11-1-16,-8 14 8 15,-5 1 13-15,-8 3 9 16,-4-2 5-16,0-4 8 0,0-8-15 15,0-6-29-15,0-7 6 16,0-2-8-16,9 0 2 16,11-14-12-16,14-22 12 15,8-8 0-15,1-1 0 16,-8 13-2-16,-16 18 2 16,-9 9 0-16,-10 5 0 15,0 0 0-15,4 5 3 16,3 21 2-16,1 8 10 15,4 1-13-15,1-9-1 16,5-6-2-16,7-12 1 16,6-8-2-16,7 0 0 15,4-6-1-15,-1-14 3 16,-8 4 0-16,-9 8-3 0,-10 4-1 16,-8 4 8-1,-1 0 0-15,-1 0 19 0,8 9 3 16,-2 16-1-16,6 0-16 15,-3-3-9-15,-2-3 0 16,1-9-13-16,-6-5-53 16,-3-5-26-16,-3 0-82 15,0-15-325-15</inkml:trace>
  <inkml:trace contextRef="#ctx0" brushRef="#br0" timeOffset="129553.6402">29381 2371 824 0,'0'0'37'15,"0"0"-25"-15,0 0 37 16,0 0-18-16,0 0-31 16,0 0-2-16,100-39-6 15,-84 40-52-15,-5 18-34 16,-9 3-120-16</inkml:trace>
  <inkml:trace contextRef="#ctx0" brushRef="#br0" timeOffset="130001.1253">29601 2614 588 0,'0'0'124'15,"0"0"-65"-15,0 0 0 16,0 0-55-16,0 0-1 16,0 0 3-16,0 0-6 15,0 0-3-15,0 0 3 0,0 0-4 16,21 0 3-16,10 0 1 31,2 0-5-15,1 0-15-16,-5 5-1 0,-2 4 8 15,-3 5 8-15,0 5 10 0,-1 1-5 0,-1-2 1 16,-5-2 0-16,2-4 6 16,1-6-6-16,-1-6 0 15,10 0 20-15,9-6-5 16,5-25 11-1,5-4-15-15,2-13-4 0,-1-7 0 16,-2-7-8-16,-8-8-5 16,-10 0-4-16,-17 6-17 0,-12 5 8 15,0 20 18 1,-14 12 13-16,-9 15 32 0,-4 12-22 16,0 8 20-16,-2 45-30 15,-2 20-8-15,4 18 28 16,6-2-33-16,17-14 7 15,4-12-7-15,20-12 2 16,16-13-4-16,2-5-11 16,-1-13-14-16,-6-12-28 15,-4-4-10-15,-15-4-96 16,-12 0-241-16</inkml:trace>
  <inkml:trace contextRef="#ctx0" brushRef="#br0" timeOffset="131141.7212">25063 3073 608 0,'0'0'79'16,"0"0"-12"-16,0 0-37 15,0 0-27-15,0 0-3 16,0 0 0-16,44 69 4 0,8-15 10 16,8 9 25-16,7 2-1 15,4 2 4-15,9 3-29 16,3 0-3-16,3 2 6 16,1 2-1-16,-10-3-11 15,-2-5-2 1,-8-7 7-16,0-8-5 0,-4-9 3 15,-6-12-6-15,-6-10 3 16,-11-8-5-16,-13-6 1 16,-13-2-7-16,-10-4 4 15,-2 3 1-15,-2-3-5 16,0 0-3-16,0-3-22 16,-8-15-111-16,-11-4-68 15</inkml:trace>
  <inkml:trace contextRef="#ctx0" brushRef="#br0" timeOffset="131638.3927">26443 4077 662 0,'0'0'54'15,"0"0"-37"-15,0 0-13 16,0 0 44-16,0 0-22 15,0 0 2-15,62-99-14 0,-27 17-13 16,5-12-1 0,-2-2 3-16,-11 7-3 15,-9 14 0-15,-14 26 0 16,-4 19-5-16,-4 18 5 0,-23 12 7 16,-6 10-1-16,-8 42-6 15,1 31-1-15,3 27 1 16,8 7 15-16,16-8-14 15,13-18 1-15,0-26 0 16,23-16-2-16,9-18 0 16,-6-14-32-16,-3-13-2 15,-10-4 12-15,-3-4 1 16,-10-18 15-16,0 0-8 16,0 4 14-16,-8 5 3 0,-1 7 17 15,3 3 15-15,6-2-11 16,0 1-22-16,6 0-2 15,23-2-8 1,9 1 3-16,7 5 5 16,-1 0 9-16,-5 0-4 0,-8 14 9 15,-7 8-3-15,-4 2-16 16,-9 0 5-16,-11-10-50 16,0-14-154-16</inkml:trace>
  <inkml:trace contextRef="#ctx0" brushRef="#br0" timeOffset="132144.0402">26779 3986 837 0,'0'0'89'0,"0"0"-80"16,0 0-9-16,0 0-44 15,0 0-22-15,0 0 63 16,22 18 3-16,11 2 15 15,8 0 9-15,1 0-12 16,0 0-7-16,-4 0-5 16,-12 3-3-16,-7-8-1 15,-11 2-1-15,-8-1-8 16,0 4 13-16,-29 2 15 16,-11 3-10-16,-2-2 1 15,9-9-6-15,15-9-14 0,18-5 8 16,4-9-33-16,41-24-47 15,15-8 3-15,11-6 22 16,0 7 58-16,-10 10 3 16,-10 9 10-16,-15 6 18 15,-18 9 28-15,-12 6 36 16,-6 0-23-16,0 0 15 16,-4 6-37-16,-21 24-3 15,-8 13-37-15,0 3-7 16,8-15 2-16,14-10-2 15,11-15 0-15,0-6-23 0,17 0 5 16,21-12 14 0,9-15 0-16,2 5-2 15,-4 6 6-15,-12 10-3 16,-8 6-7-16,-10 4-42 0,-1 25-10 16,-5 5-34-16,-3-1-123 15</inkml:trace>
  <inkml:trace contextRef="#ctx0" brushRef="#br0" timeOffset="132706.4187">28074 4163 646 0,'0'0'238'0,"0"0"-234"16,0 0-4-16,0 0-6 15,0 0 6 1,0 0 0-16,-119 121 1 0,119-94 2 16,7-9-1-16,30-11-2 15,11-7 0-15,10-8-2 16,-1-31-10-16,-8-8 1 16,-13 3-15-16,-22 9 19 15,-14 9 7-15,-8 10 1 16,-23 8 23-16,-2 5-8 0,4 3-13 15,7 0 1 1,8 0-4-16,12 0 0 0,2 0 0 16,16 0-34-16,26-7 3 15,16-8 30-15,2 0-3 16,1 5 2-16,-15 10-6 16,-11 0-2-16,-14 25-32 15,-11 14 27-15,-4 2 14 16,-6 2 1-16,0-13 4 15,0-10 3-15,0-10 4 16,0-10 13-16,0 0 35 16,0-30-17-16,6-19-42 15,15-11-9-15,7-4 6 16,10 5 2-16,0 10-7 16,-5 15 16-16,-6 17-1 15,-10 12-7-15,0 5 1 0,-2 5-4 16,-1 20-12-16,-6 12-28 15,-6 8 4-15,-2-2-98 16,0-7-259-16</inkml:trace>
  <inkml:trace contextRef="#ctx0" brushRef="#br0" timeOffset="133224.1982">29009 4128 362 0,'0'0'305'15,"0"0"-286"-15,0 0-11 16,0 0-2-16,0 0 16 15,0 0 9-15,-45 14-17 16,14 25 15-16,0 11 13 16,7 3-21-16,8-8 1 15,14-9-2-15,2-15-16 16,0-8-4-16,14-13 2 0,9 0-2 16,8-26 0-16,10-22 8 15,-1-16-8-15,-4-2-6 16,-12 2 3-16,-15 7-5 15,-9 13-17 1,-7 10 22-16,-19 14 6 0,-1 8 23 16,9 11 1-16,4 1-15 15,6 0-5-15,1 25-7 16,7 7 0-16,0 5-4 16,20-6 2-16,21-5-10 15,7 1 2-15,6-5 8 16,-7 1-4-16,-11 8-5 15,-13 3-4-15,-5 10-16 16,-9 2 0-16,-7-1 20 0,0-3-20 16,-2-18-40-16,6-20-109 15</inkml:trace>
  <inkml:trace contextRef="#ctx0" brushRef="#br0" timeOffset="134025.7152">29248 4101 629 0,'0'0'245'0,"0"0"-209"16,0 0-36-16,0 0-5 16,0 0-7-16,0 0-8 15,77-27-2-15,-54 27-57 0,-5 10 28 16,-7 2-47-16,-1-1 37 15,2-1 60-15,-1-4-7 16,2-1 8-16,-3-1 1 16,-2-1 8-16,-1-1 36 15,-1 3 0-15,4 1 13 16,-2 7 10-16,3 7-20 16,-1 3-32-16,-4 4 2 15,3-1-17-15,-3-5-1 16,8-8-8-16,1-9-17 15,6-4-27-15,4-3 17 0,1-16 25 16,0 3 8 0,-3 5 1-16,-5 11 1 15,-3 0-2-15,-1 13 5 16,-1 17-4-16,3 6 2 0,1 2-1 16,2-8 1-16,3-6-1 15,-2-15-5-15,4-9-48 16,1 0 10-16,0-27 34 15,-4-3 4-15,-5 3-1 16,-7 8 5-16,-9 9 2 16,0 4 4-16,0 6 31 15,-15 0-10-15,-1 0-11 0,3 14-12 16,-1 1-6 0,12 0 6-16,2-3-8 0,0 1 10 15,20-5-10-15,9-1 1 16,5 0-3-16,1-4 7 15,-2 3 0 1,-1 0-2-16,-3 0 4 0,-5-4 0 16,-1 0-2-16,-2-2 0 15,4 0 8-15,2-28 47 16,4-14-44-16,0-13-11 16,-4-7 5-16,-10 3-10 15,-11 6-6-15,-6 16 11 16,0 14 23-16,-6 13 28 15,-2 10 5-15,3 0-25 16,-1 19-27-16,-4 32 3 0,4 21 24 16,6 13 24-16,0-5-44 15,16-7-7-15,24-14-4 16,7-6 0-16,4-13-16 16,-2-15-39-16,-7-10-47 15,-9-15-157-15</inkml:trace>
  <inkml:trace contextRef="#ctx0" brushRef="#br0" timeOffset="152882.773">16187 4868 136 0,'0'0'324'0,"0"0"-293"16,0 0-15-16,0 0 1 15,0 0-5-15,0 0 13 16,0 0-25-16,-2-27 31 16,2 27 22-16,0 0 1 0,0 0 9 15,0 0-34-15,0 0-6 16,0 0-12-16,0 0-11 16,0 0 3-16,0 0 4 15,0 0 4-15,0 0 14 16,0 0-2-16,0 0-7 15,0 0-2-15,0 0-9 16,0 0-3-16,0-3-2 16,0 3 1-16,0 0-2 15,0 0 1-15,0 0-4 16,0-2 3-16,0 2-3 16,0 0 4-16,0 0-1 15,0 0 1-15,0 0-2 0,0 0 2 16,0 0-4-1,0 2-6-15,0 20-23 0,6 9 32 16,3 1-1-16,-1-4 4 16,2-6-5-16,-4-10 3 15,1 0 0-15,-5-4 0 16,2-6 1-16,-4 0-2 16,0-2 1-16,0 0 0 15,0 0 0-15,3 0-2 16,-3 0 1-16,4-2-8 15,8-28-26-15,10-20 9 16,6-21 10-16,7-3-16 0,0 6 27 16,-6 13 4-1,-5 16 2-15,-8 19-1 0,-7 12 3 16,-3 8-3-16,-1 4 0 16,0 36 1-16,1 20 7 15,-4 22 14 1,0 8-21-16,1-5-1 0,1-17-1 15,10-20 1-15,-1-25 0 16,5-10 7-16,-1-13-13 16,4-4 6-16,5-32 0 15,4-22-6-15,1-8 6 16,-7 3-7-16,-9 21 7 16,-8 20 0-16,-7 19 9 15,7 3-9-15,2 12 10 16,4 21-5-16,10 15 8 0,-1 5-2 15,3-3-2-15,-1-12-8 16,0-14 13-16,1-12-13 16,0-8 0-16,2-4-1 15,-2 0-24-15,-2-12-27 16,-5-13-56-16,-11-2-175 16</inkml:trace>
  <inkml:trace contextRef="#ctx0" brushRef="#br0" timeOffset="153079.2475">17013 4754 594 0,'0'0'80'16,"0"0"-74"-16,0 0 4 0,0 0 46 16,0 0-17-16,7 131 1 15,-5-77-19-15,3-7-17 16,1-5-3-16,3-11-1 15,5-15-41-15,-4-16-40 16,2-6-147-16</inkml:trace>
  <inkml:trace contextRef="#ctx0" brushRef="#br0" timeOffset="153687.6641">16948 4646 773 0,'0'0'61'16,"0"0"-61"-16,0 0-6 16,0 0 6-16,0 0-7 0,0 0 3 15,91-24 3-15,-55 32 1 16,0 21 0-16,-2 4 0 16,-1 7 1-16,-2 2-4 15,-4-5 2-15,0-3-2 16,-5-11 3-16,2-6 0 15,-5-5-6-15,-7-2 6 16,-3-3 0-16,-5 0 0 0,-4 3-4 16,-2 4-2-16,-21 4 6 15,-11 0 0-15,7-4-1 16,9-8 2-16,9-4-1 16,9-2 0-16,0 0 0 15,5-8-49 1,24-14 16-16,6 0-20 0,3 6-4 15,-5 8 35-15,-6 8 8 16,-6 0 14-16,-8 4 11 16,0 10 22-16,-2-5 7 15,0 0-9-15,3-5 0 16,-1-4 14-16,5 0-25 16,5-20 16-16,6-17-16 15,4-19-15-15,3-7 2 16,-5-12-7-16,-7-5 3 0,-6 4-3 15,-16 9 0-15,-2 15 4 16,-7 20 4-16,-17 16 56 16,-3 16-28-16,5 0-14 15,6 42 0-15,7 39-22 16,7 26 0-16,2 18 4 16,0-6-4-16,32-17 0 15,9-20 0-15,11-22-13 16,0-18-46-16,-6-22-29 15,-8-20-97-15,-14-4-185 16</inkml:trace>
  <inkml:trace contextRef="#ctx0" brushRef="#br0" timeOffset="154208.8477">17987 4754 789 0,'0'0'151'0,"0"0"-93"0,0 0-37 16,0 0-15 0,0 0-6-16,0 0 1 0,8-6 0 15,11 6-1 1,-2 0-21-16,-10 0-59 0,-7 11-115 15</inkml:trace>
  <inkml:trace contextRef="#ctx0" brushRef="#br0" timeOffset="154695.5457">17960 5009 845 0,'0'0'103'0,"0"0"-103"16,0 0 0-16,0 0 5 15,0 0-4-15,0 0-2 16,47 0-7-16,-40 0-41 0,-1 0-41 16,-6 0-71-16,0 4-222 15</inkml:trace>
  <inkml:trace contextRef="#ctx0" brushRef="#br0" timeOffset="155172.3673">16156 5715 674 0,'0'0'64'16,"0"0"-41"-16,0 0-23 15,0 0-9-15,0 0 9 16,0 0 0-16,77-58 3 16,-56 54 0-16,0 1 10 0,6 1-4 15,12 2 16-15,7 0-2 16,16 0-7-16,15 0 1 16,6 0-15-16,7 0 29 15,-1 0-8-15,-6-3-12 16,-6-6 17-16,-1 1-27 15,-7 4 25-15,-2 4-4 16,-5 0-15-16,-4 0-5 16,2 0-1-16,-4 0-2 15,2 0 2-15,-5 0-2 16,-6 0 1-16,-5 0 0 0,-8 0 0 16,-5 0 5-16,-5 0-5 15,-7 0-3-15,-9 0 3 16,-1 0-1-16,-7 0-6 15,2 0 7-15,-2 0-12 16,0 0 2-16,0 0-20 16,0 0-19-16,6 0-7 15,2 0-41-15,-2 0-58 16,-6-18-340-16</inkml:trace>
  <inkml:trace contextRef="#ctx0" brushRef="#br0" timeOffset="156623.792">18984 5128 466 0,'0'0'0'16,"0"0"1"-16,0 0-1 15,0 0 33-15,0 0 27 16,0 0 26-16,0-57 7 16,0 57-14-16,0 0-26 15,0 0-5-15,0 0-22 16,0 10-15-16,0 26-11 0,0 19 0 15,0 11 11 1,0 3-4-16,0-9 1 16,0-11-8-16,8-17 0 0,1-16-15 15,1-16-42-15,2-22-66 16,-1-48-16-16</inkml:trace>
  <inkml:trace contextRef="#ctx0" brushRef="#br0" timeOffset="156872.5583">18916 4951 927 0,'0'0'45'0,"0"0"-45"16,0 0-10-16,0 0-11 0,0 0 7 16,0 0 14-16,51-42 0 15,-17 30-35-15,1 4-45 16,0 8 0-16,-3 0-60 15,-5 3-71-15</inkml:trace>
  <inkml:trace contextRef="#ctx0" brushRef="#br0" timeOffset="157418.4092">19225 4991 372 0,'0'0'102'16,"0"0"44"-16,34 114-45 16,-20-62-60-16,-2-2-2 15,7-8-23-15,-4-9-6 16,3-13-7-16,2-12-3 15,0-8 0-15,5 0-2 0,1-25 2 16,-1 1 0 0,-5 2 2-16,-7 11-3 0,-6 6 1 15,-1 5-7-15,3 0 7 16,3 11 0-16,7 8 5 16,-1 0 1-16,5-3-6 15,0-11 2-15,2-5 3 16,4 0-5-16,5-27 5 15,-1-13-3-15,-6-2 7 16,-9-1 6-16,-13 9 3 16,-5 11 17-16,-9 4 20 15,-20 9-26-15,-2 8-23 0,2 2 10 16,4 0-11 0,5 39-5-16,11 26-6 15,7 26 6-15,2 17-1 16,16-3-3-16,22-7-11 0,6-15 11 15,3-8-3-15,-7-1 6 16,-13-4 1-16,-19 0-2 16,-8-6 2-16,-11-5 3 15,-28-11 11-15,-13-10-9 16,-6-18 3-16,4-16-6 16,8-4-1-16,11-38-2 15,16-28-1-15,19-27-33 16,2-13 9-16,44-4 2 0,14 9-14 15,6 17 26 1,-1 24 0-16,-7 21 11 16,-12 22 1-16,-8 13 0 0,-9 4 3 15,-4 0 42-15,-5 15-1 16,-3 4-12-16,-1 1-16 16,-3-4-16-16,1-8-2 15,3-8-53-15,2-24-97 16,-4-34-174-16</inkml:trace>
  <inkml:trace contextRef="#ctx0" brushRef="#br0" timeOffset="157740.5449">20032 5169 771 0,'0'0'209'0,"0"0"-209"15,0 0-29-15,0 0-33 16,0 0 56-16,0 0 6 15,91-16 6-15,-66 10-6 16,-5 4-1-16,-3 2-3 16,6 0 4-16,2 0 4 15,6 6-2-15,6 2-4 16,-3-8-7-16,-1 0 5 16,-2 0-5-16,-2-6 8 15,-4 4 1-15,-7 2 0 16,0 0 3-16,-5 12 22 15,3 18 30-15,0 8-23 16,-1 7-9-16,3-1-18 16,-1-10-5-16,6-10-48 15,4-10-48-15,4-14-58 0,2-4-546 16</inkml:trace>
  <inkml:trace contextRef="#ctx0" brushRef="#br0" timeOffset="158706.4807">21110 5134 872 0,'0'0'11'0,"0"0"-11"16,0 0-13-16,0 0 9 15,0 0 4-15,0 0 8 16,39 57-7-16,-22-46 1 15,5-10-4-15,10-1-4 16,3-14 2-16,3-22-13 16,0-2-17-16,-9 9 28 15,-11 14-13-15,-12 13 13 16,-4 2 6-16,-2 16 10 16,2 21 24-16,2 10 4 15,0 0-38-15,2-10 13 16,3-12-13-16,7-19-9 0,6-6-12 15,5-12 21 1,4-21-2-16,2-4-1 0,-2 4-2 16,-6 11-16-16,-7 11 20 15,-7 11 2-15,-2 0-1 16,0 11 0-16,4 15 11 16,1 4 5-16,-1-2-10 15,7-6-10-15,7-15 4 16,2-7-34-16,7-12 25 15,4-23-7-15,-3-2 12 16,-3 4-7-16,-8 7-6 16,-7 4 17-16,-15 6 0 15,-4 4 10-15,0-2 49 16,0 0-9-16,-11-2-16 0,-7-4-23 16,0 3-11-16,0 4-1 15,2 3 1-15,3 6 0 16,0 4 12-16,4 0-6 15,2 0-3-15,-1 16-3 16,3 14-1-16,0 10 0 16,5 6 2-16,0 2-2 15,2-6 0-15,23-7 1 16,6-8-7-16,7-9 0 16,9-12-24-16,-1-6 11 15,4-7 11-15,-1-31 4 16,-2-8 1-16,-2-13 1 15,1-5 3-15,-3-12-7 16,-3-9 7-16,-7-3 3 16,-10-5-3-16,-13 12-12 0,-10 8 4 15,0 19 4-15,-18 23 4 16,-11 15 23-16,-2 16 0 16,-7 0 15-16,1 37-27 15,1 30-11-15,1 17 13 16,3 16 19-16,16 7 1 15,14-10-11-15,2-9-14 16,16-11 5-16,18-21-13 0,8-19-12 16,7-20 1-16,6-17-21 15,1-7-8-15,-2-24-25 16,-10 1 18-16,-10 14 20 16,-10 13 26-16,-4 3 2 15,-7 13-1-15,5 17 38 16,1 8-9-16,-2 1 15 15,5-10-40-15,5-14-4 16,4-15-103-16,3-36-53 16</inkml:trace>
  <inkml:trace contextRef="#ctx0" brushRef="#br0" timeOffset="159413.2328">22499 4992 977 0,'0'0'0'0,"0"0"-11"0,0 0-56 16,0 0 54-16,140-95 4 15,-89 57 9-15,-6 2-2 16,-12 5 4-16,-8 5 11 16,-9 2 3-16,-8-1 15 15,-1-2-21-15,-5-2-7 16,-2 6 1-16,0 5 5 15,0 9 38-15,0 8-22 16,0 1-5-16,0 0-15 16,-2 28-5-16,2 26-6 15,-2 18 2-15,2 2 4 16,0-9 0-16,16-15 0 0,5-14-7 16,6-10-6-16,-2-5-38 15,-3 0-38-15,-2-3-9 16,0 2-16-16,-5 7 35 15,1 2 52-15,-1 1 27 16,2-5-3-16,-7-9-18 16,2-16 21-16,-3 0 10 15,-1-13-6-15,-1-18 38 16,-2-4-19-16,-1 1 14 16,-4 11-35-16,0 12 2 15,0 7 59-15,0 4 24 0,0 0-39 16,0 18-36-16,0 8-1 15,0 8 19 1,9-5-23-16,11-5 2 16,5-9-1-16,1-4-8 0,-1-5 2 15,-1-6-1-15,-1 0 0 16,-1-3 1-16,-4-22 0 16,2-20 2-16,2-13-1 15,-2-17-3-15,1-12-12 16,-4-3-8-16,-1 5-11 15,-5 23 5-15,-7 28 26 16,-2 20 6-16,-2 14 64 16,0 16-40-16,0 38-29 15,0 29 49-15,0 17-22 0,8 4 2 16,2-4-9-16,3-10-21 16,6-11 0-16,-9-25-39 15,-7-30-75-15,-3-24-293 16</inkml:trace>
  <inkml:trace contextRef="#ctx0" brushRef="#br0" timeOffset="159570.8141">23299 5091 1072 0,'0'0'15'15,"0"0"-14"-15,127-60-1 16,-83 34 0-16,-13 10-15 0,-15 2-19 15,-7-2-43-15,-7 4-129 16</inkml:trace>
  <inkml:trace contextRef="#ctx0" brushRef="#br0" timeOffset="161577.3825">24432 4688 606 0,'0'0'90'16,"0"0"-68"-16,0 0 27 15,0 0-7-15,0 0-5 16,0 0 3-16,-50 12-40 16,40 74 20-16,-1 23 51 15,7 3-32-15,4-6-26 16,0-20-1-16,20-15-8 16,8-21-5-16,1-22 1 15,0-17-15-15,3-11 14 16,-3-37-11-16,4-24 11 0,-2-7-2 15,-4 11-1 1,-9 24 4-16,-9 21 0 0,-5 12-11 16,-2 16 9-16,6 34 2 15,3 21 2-15,4 7-2 16,5-12 7-16,3-21-14 16,3-22 6-16,6-23-16 15,3-10 17-15,5-40 0 16,5-16-2-16,-7-5 2 15,-9 17-6-15,-12 22 6 16,-13 20 1-16,-4 12 5 0,0 0 12 16,0 34-11-16,0 16-4 15,0 10 3 1,0-7-5 78,6-15-2-94,13-15-3 0,10-23-3 15,12 0-8-15,5-47 11 0,3-17 1 16,-2-5-3-16,-14 13-10 0,-13 24 9 16,-9 19-11-16,-9 13 13 0,-2 0-3 0,0 35 8 0,0 17 0 15,3 12 26-15,8-8-26 16,2-9 0-16,10-17-2 0,6-19 2 0,4-11 3 15,9-14 0-15,5-43 4 0,7-22 5 16,-3-12-12-16,-6-10-1 16,-14-1 0-16,-20 10 1 15,-11 12-7-15,-9 23-4 0,-36 24 4 16,-10 29 7-16,-5 4 40 16,4 46-3-16,11 28-37 0,14 20 0 15,22 8 0-15,9-2 0 0,16-12-2 16,33-21-5-16,13-22-24 15,0-20 9-15,-10-21-6 0,-16-4 8 16,-20-10 2-16,-16-18 16 16,0-4 2-16,-21 3 0 0,-14 10 0 15,-6 5 38-15,5 5 16 16,12 5-51-16,13 0 4 16,11 3-7-16,0-6-15 15,22-3-30-15,20-3 43 16,12-4-2-16,2 3 4 15,-8 2-6-15,-12 9 6 16,-9 3 0-16,-5 0-6 16,-6 15 6-16,-3 11 0 15,4 5 4-15,2-3-4 16,8-9 0-16,10-16-13 16,11-3-27-16,8-13 30 15,-2-13 9-15,2 1 1 16,-6 0 0-16,-6 7-2 0,-9 6 5 15,-6 5-5-15,-8 0 2 16,-8 7 0-16,-8 0 12 16,-3 0-2-16,-2 0 35 15,0-2 20-15,-7-4-28 16,-19-2-37-16,-1 1-4 16,2 4 2-16,7 3-2 15,12 0 4-15,6 14-1 16,0 32-23-16,4 18 17 15,21 12 2-15,10 2-22 16,8-3-4-16,-1-6 9 0,-4-3 22 16,-11-11 0-16,-19-8 1 15,-8-9-1-15,-8-8 16 16,-28-8 19-16,1-7-20 16,-1-15-14-16,7 0-1 15,17-43-7 1,12-27-57-16,23-23-55 15,33-15 43-15,15-1 55 16,0 15 21-16,-6 26 5 0,-12 22 3 16,-20 24-7-16,-14 17 12 15,-15 5 4-15,-4 0 44 16,-4 13 8-16,-25 24 30 0,-7 15-60 16,-4 4-20-1,8-12-15-15,15-16-4 0,17-18 0 16,0-10-28-16,15-5-32 15,24-34 60-15,7-17-3 16,3-4 0-16,-7 13-2 16,-11 22 1-16,-15 17 1 15,-9 8 3-15,-5 0 0 16,-2 8 13-16,2 19 28 16,-2 7-12-16,2 0-5 15,3-6-24-15,4-7-3 16,13-15 0-16,7-6 5 15,9 0-2-15,2-8 1 16,0-7-1-16,-7 7 0 16,-6 8-4-16,-4 0 4 0,-6 11-2 15,1 17 2-15,0-3 0 16,2 2 1-16,5-5-1 16,-1-8 0-16,3-6-23 15,-7-2 2-15,-2-4 21 16,-3 2-8-16,-5 0-27 15,-6 8-7-15,-4 6-66 16,0 2-102-16</inkml:trace>
  <inkml:trace contextRef="#ctx0" brushRef="#br0" timeOffset="162833.5953">27881 5278 281 0,'0'0'5'0,"0"0"-4"16,0 0 0-16,0 0 70 15,0 0-15-15,0 0 32 16,77-58 44-16,-77 54-11 15,0-1-26-15,-3 3-9 16,-15 2-49-16,-4 0-8 16,-2 4-19-16,-1 22-10 15,5 8 0-15,7 0 0 0,8 1-1 16,5-16-4 0,0-7 2-16,20-7-19 0,7-5-1 15,6-12 12-15,3-28 10 16,-3-4-1-1,-6 4 2-15,-11 14-2 0,-10 17 2 16,-6 9 0-16,0 0-1 16,0 0-2-16,7 24 3 15,2 9 6-15,7 1 5 16,0-6-10-16,3-12-1 16,4-10-8-16,3-6 8 15,-1-4 0-15,6-24 0 16,1-6 0-1,-3 0 7-15,-6 9-7 16,-7 9-7-16,-9 11 6 0,-3 5-4 0,0 0 1 16,6 4 4-16,3 19 3 15,7 8 4-15,5-2 2 16,3 4-9-16,6-7-1 16,-2-4 1-16,-1-6 0 15,-5-12 1-15,-8-2-3 47,-7-2 5-47,-2-4-3 0,-2-32 5 0,-1-23 0 0,3-17-5 16,1-10-2-16,0-10 1 0,-1 0-9 15,1 5-10-15,-4 21 20 16,-4 30-1-16,-2 22 2 0,0 18 57 16,0 6-58-16,2 44 0 15,3 33 0-15,1 27 7 16,6 6-4-16,7-2-1 15,8-17-4-15,6-23-22 16,1-30-106-16,-14-42-100 16</inkml:trace>
  <inkml:trace contextRef="#ctx0" brushRef="#br0" timeOffset="163300.2809">28561 5167 824 0,'0'0'58'0,"0"0"-56"16,0 0-4-16,174 0 2 16,-83-18 0-16,1-3-2 15,-10 0-16-15,-17 6 1 16,-25 9 10-16,-24 6-3 16,-16 0 10-16,-27 27 50 15,-25 15 12-15,-6 10-30 16,7 2-9-16,13-11-15 15,19-18 3-15,17-14-11 16,2-11-16-16,4 0-35 0,25-14 47 16,9-20 2-1,6-6 2-15,1 5-2 0,-10 13-7 16,-12 13 9-16,-10 9-4 16,-3 0 4-16,-2 0 0 15,3 17 16 1,0 2-4-16,9-2-8 0,7-4-8 15,6-8 10 1,11-5-9-16,1 0 3 0,2-5 0 16,-2-4-4-16,-10 8 4 15,-8 1 0-15,-4 0-5 16,-8 18 5-16,-1 6 0 16,-1 2 1-16,0-2-1 15,3-6-17-15,6-9-61 16,2-6-42-16,-2-3-120 0</inkml:trace>
  <inkml:trace contextRef="#ctx0" brushRef="#br0" timeOffset="164101.1398">29923 5105 545 0,'0'0'164'0,"0"0"-81"16,0 0-25-16,0 0 10 16,0 0-44-16,0 0 4 15,-76-14-18-15,55 14-9 16,0 18 14-16,-2 12-3 15,8 4-3-15,5 0-9 16,10-3-8-16,0-12 8 16,21-6-5-16,1-11-6 15,0-2 1-15,-2 0 9 16,1-12 2-16,-2-5 0 16,-5 2 1-16,-5 7-1 15,-5 5-2-15,-4 3-3 16,2 0 2-16,8 5-5 0,5 18 7 15,10 10 13 1,8 0-13-16,9-2-3 0,7-14-45 16,-2-17-77-16,-9-5-141 15</inkml:trace>
  <inkml:trace contextRef="#ctx0" brushRef="#br0" timeOffset="166186.878">19341 6517 581 0,'0'0'105'0,"0"0"-67"16,0 0-29-16,0 0 27 16,0 0 3-16,0 0 41 0,-2-38-51 15,2 38-4-15,0 0-13 16,0 12-12-16,0 38 0 16,7 28 3-16,9 31 13 15,-3 9 9-15,1-1-17 16,-1-14-6-16,-5-28-2 15,-1-30 1-15,-4-24 3 16,-1-15-4-16,-2-6 0 16,0 0 8-16,0 0 16 15,0-31 2-15,-5-23-21 16,-13-30-5-16,0-18-10 16,7-8 5-16,5 3-9 0,6 13 14 15,0 18-15 1,9 15 11-16,17 21 3 15,8 15-24-15,-1 10 3 16,0 10 2-16,-4 5-10 47,-4 0 19-31,-10 9-12-16,-7 14 10 0,-8 3 13 15,0 4 5-15,-2 2 18 0,-17-4-2 16,-3-4 4-1,-3-6-13 1,6-6-3 0,5-6-8-16,5-1 11 15,7-5-12-15,2 0 0 0,0 0-11 0,11 0-40 16,18 0 25-16,14-5 23 0,5-11-6 16,10-6 8-1,2-4-17-15,-4-4-16 16,-4 1 14-1,-17 7 11-15,-15 9 8 16,-11 8-4 0,-9 5 5-16,0 0 17 0,-2 0 17 0,-18 23-32 0,-7 13 2 15,2 6 13-15,8-2 19 16,9-6-28 0,8-10-5-16,0-11-3 15,23-10-3 1,13-3 3-1,11-10 0-15,1-26-18 0,4-3 12 16,-9 3-3 0,-10 16 5-16,-13 11-1 15,-2 9-5 1,-1 9 10-16,10 22 1 0,6 11 9 16,10 2 4-16,3-4-14 0,4-14-12 0,8-18 5 15,2-8-16-15,2-26-3 0,1-26 20 16,-7-8 0-16,-10 2-5 0,-13 10 11 15,-14 20 0-15,-13 17-2 0,-6 11 10 0,0 0 21 16,-16 5-6-16,-8 21-21 0,-5 18 6 0,2 6 11 0,9-4-8 16,12-10-10-16,6-13-1 15,0-17 0-15,16-6-11 0,7-15 11 16,9-35 5-16,-1-16-5 16,-2-12 1-16,-15 4 24 15,-14 13-18-15,0 19 14 16,-25 17-11-16,0 14 21 15,6 8-2-15,7 3-19 16,10 0-9-16,2 23-2 16,2 18-10-16,29 12 8 15,17-4 2-15,4-9-28 0,9-9 15 16,-6-8 4 0,-5 1 10-16,-15 0-2 0,-12 5 2 15,-10-2-23 1,-11 1-41-16,-2-14-44 0,0-14-265 15</inkml:trace>
  <inkml:trace contextRef="#ctx0" brushRef="#br0" timeOffset="166613.8299">20850 6354 872 0,'0'0'103'0,"0"0"-103"15,0 0-5-15,0 0-3 0,0 0 8 16,0 0 0-16,0 0-32 16,116-7-68-16,-97 7-119 15</inkml:trace>
  <inkml:trace contextRef="#ctx0" brushRef="#br0" timeOffset="167013.445">21222 6407 446 0,'0'0'102'0,"0"0"-30"0,0 0-36 16,0 0-22-16,0 0-14 16,0 0 8-16,-38-25-9 15,26 25 1-15,4 0-5 16,3 0-1-16,5 0 6 16,0 0-8-16,0 0-19 15,5 0 27-15,6 0 7 16,-2 0-4-16,-5 0 14 0,-1 0 32 15,-3 0-7-15,0 0 5 16,0 0 9-16,0 10-51 16,-5 20 6-16,-13 20-11 15,5 12 0-15,4-1 5 16,9-9-4-16,0-15-1 16,13-16 5-16,12-10-4 15,6-11-1-15,5-21 0 16,6-39 0-16,3-27 20 15,-1-17-20-15,-9-4-6 16,-16 4 2-16,-19 14 7 16,0 15-3-16,-19 25 0 15,-12 22 1-15,0 17 57 0,10 11-33 16,7 0-1-16,11 29-24 16,3 20-4-16,0 11 4 15,27 2 0-15,11-8-12 16,9-12 7-16,4-12-3 15,-2-6-5-15,-7-2 11 16,-7-2-2-16,-14 2 4 16,-7 3 3-16,-5 0 1 15,-5 0-8-15,0-3-52 16,1-6-25-16,0-12-31 16,-1-4-143-16</inkml:trace>
  <inkml:trace contextRef="#ctx0" brushRef="#br0" timeOffset="167649.3032">21687 6347 540 0,'0'0'190'16,"0"0"-123"-16,0 0-9 15,0 0-8-15,0 0-18 16,0 0-5-16,9-61-10 16,5 25-7-16,4-11-10 15,4-6 2-15,-2-4-9 16,-3-1 7-16,-1 2-6 15,-7 8-4-15,-7 10 7 16,-2 12-2-16,0 12 5 16,0 8 0-16,0 6 30 0,0 0-19 15,0 4-6 1,0 36-5-16,0 22-2 0,0 19 2 16,5 7 0-1,8-6 7-15,8-12-12 0,3-17 5 16,5-17-10-16,0-18 7 15,-3-10-28-15,-3-5 19 16,-4-3 5-16,-5 2-9 16,-1 4 15-16,1 11-6 15,-1 10-8-15,5 14 12 16,0 8 3-16,2-5-6 16,5-15-11-16,2-13-10 15,2-16 8-15,2 0-6 0,0-31 25 16,-2-10 2-16,-3-13-2 15,-8 4 5 17,-11 7-5-32,-7 13 4 0,0 15 27 0,-7 10 21 15,-18 5 12-15,1 10-29 0,-2 29-28 16,3 12 3-16,13 6-10 16,10-9 1-16,0-15-7 15,21-18 4-15,12-13-12 16,6-2 12-16,-6-4 0 15,-7-15 2-15,-3 4 1 16,-9 3 6-16,-6 8 0 0,-3 4-7 16,1 0 0-1,6 18 1-15,3 10 3 0,5 6-8 16,7-6-8-16,7-10-86 16,8-14-53-16,5-4-240 15</inkml:trace>
  <inkml:trace contextRef="#ctx0" brushRef="#br0" timeOffset="168397.0252">23140 6422 541 0,'0'0'41'0,"0"0"-41"15,0 0 5-15,0 0 38 16,0 0 74-16,0 0 2 16,14-24-91-16,-43 24 24 15,-7 5-19-15,3 23-14 16,2 18-10-16,8 11 11 16,12 6-20-16,11 1 1 15,0-9-3-15,20-18 1 16,7-17-11-16,4-20-6 15,0-1-6-15,5-46 17 16,-3-21 10-16,-4-20-3 16,-7-6 1-16,-11 1 0 15,-11 11-1-15,0 16 0 16,-17 10 5-16,-21 16-7 16,-7 11 2-16,3 12 0 0,7 7 11 15,17 10 12-15,15 0-16 16,3 27-7-16,23 20-1 15,21 13-5-15,12 6-6 16,4 0-11-16,-2 3 14 16,-9 3-8-16,-11 2 14 15,-12 4-2-15,-10 4 5 16,-14 5 16-16,-2-5-16 16,-4-11 0-1,-16-16-3-15,0-23 3 0,6-18 0 0,6-14 12 16,3 0 1-16,3-17 17 15,2-36-30-15,0-21-14 16,22-17 14-16,13-3-12 16,8 4 12-16,-3 6-1 15,-4 15 10-15,-5 12-12 16,-7 20 3-16,-7 16-1 16,-9 12-2-16,-6 9 2 15,-2 0-1-15,5 0-1 16,3 4 3-16,8 18 29 15,-1 9-20-15,6-3-3 16,-1 0-5-16,5-6 0 16,-1-8-1-16,0-3 0 15,3-5-13-15,-6-4 12 0,-6 3-35 16,-7-1-16-16,-8-4-45 16,0 0-66-16,-8 0-358 15</inkml:trace>
  <inkml:trace contextRef="#ctx0" brushRef="#br0" timeOffset="169509.0517">25001 6140 514 0,'0'0'87'16,"0"0"11"-16,0 0-48 16,0 0-10-16,0 0-40 15,6 124 27-15,13-25 64 0,0 13-34 16,6 5-23-16,4-2-17 16,0-15-8-16,-5-17-5 15,-8-27 0-15,-5-24 2 16,-9-20-6-16,-2-10 7 15,0-2 27-15,0 0 9 16,-2-32-10-16,-18-22-33 16,-9-23-21-16,2-14 8 15,7-13-2-15,11-5-2 16,9 1 1-16,0 15-6 16,23 22 16-16,6 21 3 15,2 20-7-15,0 18 0 0,-4 12-11 16,-2 0 4-16,-6 17 16 15,-1 16 2-15,-7 15 9 16,-7 3 9-16,-4 2-12 16,0-6 5-16,-2-9-10 15,-13-9 6-15,1-9 1 16,1-10-3-16,7-6 3 16,0-4-6-16,6 0-1 15,0 0-2-15,0-14-18 16,12-15 5-16,15-3-6 15,2 5 14-15,0 10-5 16,-3 16 6-16,1 1 3 16,-2 1-6-16,6 24 7 0,0 5 9 15,0 2-9 1,2-6-1-16,-4-22-95 16,-6-10-146-16</inkml:trace>
  <inkml:trace contextRef="#ctx0" brushRef="#br0" timeOffset="169954.3338">25333 6148 927 0,'0'0'45'0,"0"0"-45"16,0 0-97-16,0 0 96 0,142-34-2 15,-66 8 3 1,-3-2-8-16,-12 0 13 0,-17-2-10 15,-15 0 5-15,-9-3 0 16,-11 3 0 0,-2-1-1-16,-7 6 4 0,0 6 0 15,0 6 1-15,-18 13 30 16,-4 0 17-16,0 20-29 16,2 34-18-16,-1 24-4 15,10 16 10-15,11-1 7 16,0-6-15-16,29-20-2 15,16-14 0-15,8-20 0 16,1-23-7-16,-3-10-5 0,-2-1 12 16,-5-26 0-1,-5 8-7-15,-10 4 5 0,-8 14 2 16,-2 1 0-16,1 20 1 16,4 23 9-16,5 15 3 15,-2 5-7-15,2-10-6 16,-3-24-29-16,4-27-94 15,-1-14-35-15,-7-46-127 32</inkml:trace>
  <inkml:trace contextRef="#ctx0" brushRef="#br0" timeOffset="170651.4694">26115 6234 949 0,'0'0'42'15,"0"0"-42"-15,0 0-19 0,0 0-8 16,143-104-1-16,-77 60 27 16,-8 4-21-16,-11 4-9 15,-18 4-3-15,-11 3 31 16,-7 5-1-16,-11 8 6 16,0 2-2-16,0 4 10 15,0 3-4-15,-2 2 22 16,-5 4 31-16,5 1-18 15,2 0-41-15,0 29-4 16,0 19-6-16,0 10 10 16,0 2 5-16,11-1-3 15,2-7-2-15,-2-4 0 16,0-6 6-16,-4-4 6 0,2-3-12 16,4-8-6-1,6-1-22-15,5-2-34 0,7-3-15 16,7-7 13-16,2-6 17 15,2-8-7-15,-1 0 29 16,-2-2-1-16,-1-22 17 16,-9-1 4-16,-9 4 5 15,-11 0 0-15,-9 9 28 16,0 4 13-16,-11 4 13 16,-13 4 48-16,-5 0-83 0,-5 4 16 15,7 11 32-15,7-6-18 16,14 1-33-16,6-1-16 15,0 0 0-15,6-2-5 16,19-7-5-16,8 0-1 16,10-25 11-1,1-10-2-15,-6 2-9 0,-11 11-4 16,-11 12 15-16,-12 10 0 16,-2 0-13-16,2 18 10 15,3 14 3-15,5 6 29 16,3 1-25-16,10-13 4 15,8-14-16-15,12-12 4 16,10 0-6-16,5-20 9 16,-6 0 1-16,-10 7-5 15,-13 11-3-15,-10 2 8 0,-1 15-5 16,-5 22-6-16,-3 13 5 16,3 1-1-16,-1-17-75 15,5-24-223-15</inkml:trace>
  <inkml:trace contextRef="#ctx0" brushRef="#br0" timeOffset="176447.674">28182 5885 589 0,'0'0'85'16,"0"0"-51"-16,0 0 27 0,0 0-22 16,0 0-3-16,0 0-14 15,0 0-7-15,-15-12-15 16,15 34 0-16,0 28 0 15,7 22 61-15,6 15-26 16,0-1-26-16,-2-4-5 16,0-10-2-16,-3-12 2 15,-2-11-4-15,0-10 1 16,-1-8 0-16,-1-9-1 16,-2-8-3-16,0-6-6 15,2-4-19-15,-4-2-9 16,4-2-60-16,0 0 17 15,7-20 0-15,5-16-8 0,3-13-272 16</inkml:trace>
  <inkml:trace contextRef="#ctx0" brushRef="#br0" timeOffset="177031.8906">28530 6178 51 0,'0'0'0'0</inkml:trace>
  <inkml:trace contextRef="#ctx0" brushRef="#br0" timeOffset="177651.5403">28530 6178 326 0,'111'-92'170'0,"-111"92"-9"0,0-2-62 0,0 2-61 0,-24 0 15 0,-12 0-43 0,-8 6-3 0,-12 18 3 0,0 6 26 0,2-1-21 0,13-4 12 0,14-6-13 0,8-4-3 0,13 1-11 0,6-3-6 16,0 6-2-16,18-2 4 0,18-4 3 0,17-7-16 0,14-6 5 0,8 0-9 0,12-18-34 0,-2-8 2 0,-9 1-3 0,-12-5 6 0,-17 11-5 0,-18 5 41 0,-13 3 7 0,-14 8 14 0,-2-1 35 0,0-1 48 0,-20 5-46 0,-7 0-10 0,-6 0-1 0,-5 17-4 0,2 11 12 0,8 4-15 0,8-2-24 0,13-1 7 0,7-10-9 0,0-3-5 16,11-6 2-16,11-8 0 0,7-2-5 0,0 0 1 0,3-17-3 0,-3-10 0 0,-3 3 10 0,-8 7 1 0,-10 5 1 0,-3 9-2 0,-5 3 4 0,0 0 11 0,0 0-15 0,3 0 0 0,1 0-2 0,5 10-6 0,6 4 7 0,7-4 1 15,7-6 0-15,7-4 9 0,9 0-9 16,-1-18 1-1,1-6-3-15,-7 1-1 0,-13 10-5 16,-10 5 1-16,-9 8 7 16,0 0-3-16,2 0-19 15,7 4 15-15,8 10 3 16,6 2 4-16,0 1-5 16,4-10-4-16,3-7-1 15,5 0 6-15,-2-7 2 16,-3-16 0 93,-9-1 1-46,-10 6 1-48,-10 6 2-15,-7 3 4 0,0 8 19 0,0 1 22 0,-9 0-19 0,-4 0-18 0,-1 1-10 16,1 24 2-16,2 5-4 0,9 4 1 0,2-6-2 0,0-6 0 0,17-8-1 16,6-10-4-16,-3-4 0 0,-5 0 8 15,-4-8 0-15,-3-24 0 0,-6-10 6 0,-2-6-6 0,0 0-1 0,-8 5 1 16,-13 6 3-16,-6 6 5 0,2 9 8 0,8 10 9 0,5 9-8 15,8 3-17-15,4 0-4 0,0 3-17 0,4 25-8 0,21 10 29 0,6 3-2 16,4-1 2-16,5-6 0 0,-3-1-1 0,-6-6 1 16,-7-3-29-16,-6-4-45 15,-9-8-35-15,-7-12-63 16</inkml:trace>
  <inkml:trace contextRef="#ctx0" brushRef="#br0" timeOffset="177747.3812">29695 5952 753 0,'0'0'87'0,"0"0"-28"16,0 0-9-16,0 0-27 15,0 0-23-15,0 0-1 16,20-41 0-16,7 33-33 15,-2 2-64-15,-3 2-38 16,-11 0-280-16</inkml:trace>
  <inkml:trace contextRef="#ctx0" brushRef="#br0" timeOffset="179608.2284">30016 6146 320 0,'0'0'70'0,"0"0"-7"15,0 0 3-15,0 0 0 16,-60 130 6-16,56-100-35 16,1-4-7-16,3-8-1 15,0-4-11-15,14-4-12 16,10-7 0-16,5-3-3 16,5-3 2-16,1-27 0 15,1-10-1-15,-5-10 9 16,-6-6-10-16,-15 0 14 15,-7-2-13-15,-3 6 2 0,-5 4 12 16,-17 7 1-16,-2 11 26 16,1 10-1-16,3 11-33 15,7 3-1-15,9 6-10 16,4 0-1-16,0 13-5 16,0 25-29-16,8 14 27 15,24 2 8-15,10-7-8 16,9-12-6-16,7-12-14 15,-2-10 13-15,-3-13-5 16,-12 0-19-16,-12 0 19 16,-12 0 18-16,-13 0 3 31,-4-3-1-31,0 1 31 0,-21 0-11 0,-8 2 0 16,-5 0 27-16,5 0-20 15,5 4 1-15,10 2-28 0,11-3-1 16,3-2-6-16,3-1-84 15,19 0 53-15,11 0 25 16,3-16-10-16,3-2 19 16,-8 3-14-16,-12 8 5 15,-7 7 6-15,-8 0 4 16,-2 7 3-16,1 24 42 16,-1 3-3-16,2 6-7 0,0-8 7 15,4-6-33 1,-2-12 23-16,3-8-20 0,2-6-3 15,5 0-6-15,6-12 4 16,10-23 8-16,3-20-11 16,-2-9 8-16,1-8-9 15,-7-3-8-15,-7 5 0 16,-5 16-7-16,-11 20 4 16,-1 18 11-16,-3 14 24 15,0 2-13-15,2 8-10 16,0 34-1-16,0 22 8 15,1 16 20-15,1 0-24 16,5-5 3-16,4-12-7 16,3-10-9-16,-5-13-62 15,-7-22-85-15,-4-18-179 0</inkml:trace>
  <inkml:trace contextRef="#ctx0" brushRef="#br0" timeOffset="179801.7116">30646 6161 697 0,'0'0'206'16,"0"0"-206"-16,0 0-12 15,0 0 12-15,0 0 7 16,117-71 8-16,-80 56 21 0,1 7-36 16,3 2 2-1,5 6-8-15,6 0-49 0,1 0-59 16,-6 0-134-16</inkml:trace>
  <inkml:trace contextRef="#ctx0" brushRef="#br0" timeOffset="181513.0715">31529 5873 567 0,'0'0'26'0,"0"0"-26"15,0 0 0-15,0 0 3 16,0 0 4-16,0 0 61 16,20 70 15-16,-9-3-23 15,-2 16 24-15,-3 10-45 16,-1-1-10-16,2-6-6 16,-5-11-22-16,3-17 7 15,-5-19-1-15,2-16-4 16,-2-15 8-16,0-6-11 15,0-2 0-15,0 0 12 16,0-4-3-16,0-27 9 0,0-22-18 16,0-18-8-16,0-7 8 15,0-7 0 1,0 2-9-16,0 5 8 0,0 15-1 16,0 21 2-16,4 18-7 15,-2 14 1-15,3 8 5 16,2 2-22-16,4 0-1 15,2 0 20-15,3 14 1 16,1 6 3-16,4 8 2 16,3 0-1-16,3-2 0 15,2-5-1-15,2-10 0 16,3-8-5-16,1-3-23 16,-4 0-22-16,0-27 24 15,-4-7-25 1,-7 1 45-16,-6 3-29 0,-10 7 30 15,-4 9 5-15,0 7 7 0,-9 4 5 16,-7 3 30-16,3 0-26 16,5 0 2-16,-4 10-18 15,5 14-6-15,7 5 6 16,0 0-7-16,0 0 4 16,0-3-7-16,13-6-21 15,6-3 29-15,1-7-19 16,-3-1 9-16,-1-5-10 15,-5-4-31-15,0 0 10 16,-1 0 11-16,-4-2 32 16,5-14 1-16,3-1-1 0,1 4 0 15,1 1-1-15,-1 6 2 16,-1 6-1-16,-5 0 0 16,-1 0-4-16,2 6 4 15,-6 8 2-15,0 0 0 16,-1 3 20-1,-3 0 7-15,0-1 15 0,0 0-15 16,0 0-17-16,-7 0 3 16,-5 0-7-16,2-4-8 15,1-6 0-15,7-2-8 16,0-4 6-16,2 0-7 16,0 0-17-16,0-4-16 0,13-12-13 15,11-6-11 1,3 1 17-16,2 7 27 0,2-5 21 15,-3 5 1-15,-1-1-45 16,-2 1 45-16,-5 1 0 16,-5-4 3-16,-1 4 3 15,-5-2-4-15,-5 1 7 16,-4 5-7-16,0 4-1 16,0 1 21-16,0 4 15 15,-8 0 45-15,-1 3-52 16,-3 21 19-16,6 3-32 15,4 8-3-15,2-3-12 16,0-4 5-16,10-11-7 16,15-2-18-16,2-13 6 15,6-2-16-15,1 0 13 0,-1-20-8 16,-4-6 2-16,-6-1 14 16,-10-2 2-16,-4-2 5 15,-2 2 17-15,-7 4-16 16,0 6 10-16,0 7 3 15,0 6 37-15,0 3-34 16,0 3-17-16,0 0-11 16,0 0 9-16,0 0 1 15,0 0-17-15,0 0 15 16,0 3 6-16,0 4 1 16,0 1-4-16,0-4 11 15,4 0-23-15,7 0 19 16,1 0-9-16,-4-2 2 0,-1 2-12 15,-3 0-2-15,-2 0-2 16,-2 2 2-16,0 0 14 16,0-1 10-16,0-4-2 15,0 2 7-15,0-3 4 16,0 0 14-16,0 0-13 16,0 0-13-16,0 0-4 15,0 0 2-15,0 0-5 16,0 0 0-16,0 0 0 15,0 0-1-15,0 3-3 16,-2 9-3-16,-2 1 5 16,-3 5 2-16,3 1 0 0,0-2-3 15,1-1-3 1,-2-4-7-16,-4 0-28 0,1-6-25 16,-6-6-107-1</inkml:trace>
  <inkml:trace contextRef="#ctx0" brushRef="#br0" timeOffset="184149.2858">21363 7429 287 0,'0'0'77'16,"0"0"-13"-16,0 0-5 16,0 0 0-16,0 0 18 15,0 0-27-15,0 0-17 16,0-20-5-16,0 16-25 15,0 4 7-15,0-2-10 0,0 2-1 16,0 0-1-16,0 0 2 16,0 0 0-16,0 0 0 15,0 0 2-15,0 0-3 16,0 6 1-16,0 20-11 16,0 14 10-16,8 17 1 15,5 7 0 1,1 8-1-16,3 0 3 15,-3-2-3-15,-3 1 1 0,-5 2 0 16,-6 2-1-16,0 5 1 16,0-3 0-16,0 3 0 15,0-3 1-15,-4 0-2 16,2 4-5-16,-2 2-2 0,4-4 6 16,-2-1-3-16,2 0 3 15,0-2-3-15,0-2 4 16,0-8 0-16,0-8 1 15,0-11-3-15,0-9-2 16,0-4 8-16,0 3-6 63,0 2 3-63,0 3 0 0,0 2 0 0,0 3 0 0,0 0 5 15,0 2-14-15,0-1 8 0,0 2 1 0,0 0 0 16,0 6 3-16,0 2 7 0,0 5-10 0,0-1 12 15,6-3-14-15,3 4 2 16,5-1 0-16,1 0-9 16,1-1 10-16,6-1-2 15,-2 0 1-15,0-2 0 16,1 2 0-16,-6 3 0 16,1-4 0-1,-6 3 0-15,-1 1 8 0,-5-6-5 16,-1 0-3-16,-3-9 0 15,0-6 1-15,0-5-1 16,0-10 0-16,0-7 6 16,0-3-5-16,0-7 3 0,0-4-4 15,0-2 0-15,0-4-1 16,0 0 1-16,0 0-1 16,-5 0-8-16,-6-28-137 15</inkml:trace>
  <inkml:trace contextRef="#ctx0" brushRef="#br0" timeOffset="185439.8089">19782 8279 363 0,'0'0'128'15,"0"0"-101"-15,0 0-20 16,0 0-4-16,0 0-4 16,0 0 2-16,103 0 6 15,-56 0 31-15,8-1-25 16,16-3 45-16,12-1-42 15,9 2 4-15,8 0 6 16,7 2-18-16,6-1-5 16,10 2 9-16,1-4-9 0,-1-3-6 15,-7-3 6-15,-9 0 1 16,-4-1 5-16,-8 0 2 16,-3 5 9-16,1 4 13 15,3 2-32-15,7 0-1 16,14-2 4-16,4-4 0 15,4 0-4-15,-5-3-7 16,-13 5 7-16,-7-3 0 16,-4 3-1-16,-9 0 1 15,-2 2 0-15,-7 0 3 16,-2 0-3-16,-3 2 0 16,0 0-1-1,6-2 1-15,1-2 0 0,4-2 6 16,5-2-6-16,3 2-1 15,-3 0 1-15,2 0 1 0,1 2 3 16,-3 0-4-16,-4 0 0 16,-6 2-9-16,-7-2 9 15,-5 0-2-15,-2-1 2 16,3 1 0-16,3 4 1 16,8 0-2-16,0 0 1 15,4 0 0-15,4 9 7 16,3 1-7-16,1 0 0 15,0-3 0-15,1-7 0 16,-3 0-1-16,-7 0 2 0,-10 0-2 16,-12-3-4-1,-12-3 5-15,2 2 9 16,-4 2-9-16,6 0 0 16,6 2-2-16,8 0 7 0,3 0-10 15,3 0-1-15,-3 0 6 16,-5 0-1-16,-3 0 1 15,-5 0 0-15,-8 0 0 16,-5 0 0-16,-3 0-3 16,-5 0 3-16,-8 0 2 15,-7 0 4-15,-4 0-6 16,-8 0 1-16,-2 0-9 16,-6 0 8-16,0 0 0 15,0 0 2-15,0 0 3 16,0 0-10-16,0 6-11 0,-10 6-70 15,-17-5-161-15</inkml:trace>
  <inkml:trace contextRef="#ctx0" brushRef="#br0" timeOffset="188280.4434">18697 9621 439 0,'0'0'88'0,"0"0"-34"16,0 0 13-16,0 0-16 15,0 0-21-15,0 0-7 0,-33-18-6 16,33 18-17-16,0 0-2 15,0 0-1-15,0 26 6 16,4 26 6-16,10 23 1 16,1 12 26-16,-1 6-22 15,-1-5-12-15,-4-8 4 32,0-16-6-32,-4-14 0 0,-3-19 9 15,-2-15 12 1,0-10 8-16,0-3 4 0,0-3-12 0,0 0 9 15,0-16-9-15,0-24-17 0,-14-18-4 16,1-14-14 0,-1-6 10-16,5 0 3 15,1 8-1 1,1 5-2-16,3 11 4 16,4 10 0-1,0 7-3-15,0-1 3 63,26-5-7-63,13 5-9 15,7 2-6-15,5 5-6 0,-6 13-22 16,-5 10 11-16,-8 8 21 16,-15 0-3-16,-9 22 21 0,-8 21 10 15,0 11-2-15,-8 3 16 0,-17-2-24 16,-6-12 0-16,2-14 17 15,0-7 16-15,3-12 11 16,6-6-1-16,1-4-27 0,6 0-9 16,7 0-7-16,4 0-12 0,2 0 1 0,0 0-20 15,0-4-16-15,17-10 11 0,19-6 27 16,13-5 8-16,7 0-8 16,6-2-12-1,-2-4-6-15,-2 3 1 16,-11-2 5-1,-10 6 11-15,-12 1-5 16,-11 10 14-16,-8 9-12 0,-6 0 13 16,0 4 41-16,-4 0-23 0,-18 0 3 15,-5 0-13-15,-2 9 1 16,2 9 30-16,7 7-14 16,9 7-9-16,9 4-4 0,2 1-12 0,0-4 0 15,20-11-7-15,11-9 4 16,5-13-37-16,1-3 17 0,6-31-3 0,-3-6 6 15,-7 0-22-15,-8 10-2 16,-12 11 21-16,-9 17 5 16,-4 2 18-16,0 0 6 15,0 17 1-15,0 13 39 0,0 2-28 16,-2 2-11 0,-6-9-3-16,3-11 0 0,3-5 6 15,2-9-5-15,0 0-2 16,0 0-2-16,0 0-1 15,0 0-1-15,0 0 0 16,0 0-12-16,0 0 8 16,0 0 5-16,2 0-2 15,7 0 0-15,3-10 2 16,3-12 0-16,1-10-4 16,-3-2 4-16,-2-4-3 15,-4 0 2-15,-3 2 2 16,-4-1 2-16,0 3-3 15,0 6 0-15,-11 5 13 0,-11 5 8 16,-3 7 13-16,1 7-19 16,3 4-1-16,8 0 1 15,7 0-15-15,6 0 4 16,0 18-4-16,0 12-15 16,15 6 13-16,7 3 2 15,3-7-16-15,0-2 9 16,-6-3 8-16,-1-2-1 15,-5-3 0-15,-1 2 2 16,-3-2 2-16,-3-2-4 16,5-2 7-16,3-2-10 15,1-2 3-15,5-1 0 16,3 0-10-16,0-1-10 0,-4-4-24 16,-5-4-34-16,-10-4-154 15</inkml:trace>
  <inkml:trace contextRef="#ctx0" brushRef="#br0" timeOffset="188761.4891">19634 9382 526 0,'0'0'352'16,"0"0"-282"-16,0 0-70 0,0 0-1 15,0 0-6-15,0 0-109 16,26-1 60-16,-10 2-37 16,-3-1-239-16</inkml:trace>
  <inkml:trace contextRef="#ctx0" brushRef="#br0" timeOffset="189756.401">20471 8478 658 0,'0'0'36'0,"0"0"-27"0,0 0 6 16,-124 23 0-16,72 23-8 15,-6 7-1-15,4 5 11 16,12-8 14-16,18-11 0 16,19-5-13-16,5-8-13 15,23-2-5-15,17-4-3 16,7-6-16-16,-1-5 19 15,-4-7 0-15,-8 3-4 16,-12 1 4-16,-8 2-4 16,-10 4 12-16,-4 6 0 15,0 2 27-15,0 4-12 16,-18 0 12-16,-9 1-26 16,1-5-8-16,-5-2 19 15,2-5-18-15,4-4-1 16,5-8-1-16,9-1 6 0,7 0-6 15,0 0 0-15,4-17-45 16,0-7 23-16,0-4-42 16,4-3 51-16,23 1-3 15,4 0 8-15,9 2 6 16,2 0-15-16,1 0-5 16,-6 2 15-16,-3 4-13 15,-10 4 15-15,-9 7-6 16,-6 2 11-16,-2 3 4 15,0-2 1-15,-3 2 4 32,3 2 12-32,-3 0-21 0,3 1 0 15,-4 2-4-15,1 1 11 0,-2 0 6 0,2 0-13 16,1 0 6-16,4 20 11 16,2 18 21-16,0 12-6 15,-1 6-14-15,-4 4-15 16,0-4 12-16,1-7-15 15,-3-12 0-15,1-13 2 16,-2-13-2-16,-3-7 2 16,0-4 20-16,0 0 16 15,0-4 6-15,-19-24-44 16,-3-9 0-16,3-6 0 16,0-5 0-16,6-5 0 15,6 1 2-15,7-2 0 16,0 4-4-16,0 5-4 15,18 5-3-15,7 4 6 0,4 8-12 16,2 8 8-16,-2 12 6 16,2 8-12-16,0 11 10 15,5 30 0-15,-7 16 3 16,-4 11 0-16,-12 3 0 16,-9-8 1-16,-4-5-4 15,0-10 6-15,0-9-1 16,-13-9 11-16,-7-2 0 15,-3-6 12-15,-6-4-25 16,-2 1 5-16,0-6-5 0,-1-1 2 16,1-6-10-16,2-4-2 15,3-2-33-15,6 0-67 16,2 0-42 0,7 0-257-16</inkml:trace>
  <inkml:trace contextRef="#ctx0" brushRef="#br0" timeOffset="191323.9239">20272 9685 512 0,'0'0'70'0,"0"0"-66"15,0 0-4-15,0 0 51 16,0 0 15-16,0 0-14 15,-15-4-32-15,-5 4-14 16,-3 10 4-16,6 8-10 16,11 4 7-16,6 3-17 15,0 4 9-15,19-1 1 16,10 1-1-16,2-6-2 16,-2-1-2-16,-4-5 5 15,-8-2 0-15,-5-4-7 16,-8 1 15-16,-4 3-8 15,0 6 24-15,-18 2 3 0,-13 4 2 16,-2-5-24-16,-3-4-5 16,7-12 20-16,8-2-11 15,4-4-13-15,15 0 4 16,2-24-41-16,13-16-10 16,28-12 0-16,3-3 11 15,6 5 33-15,-6 5-10 16,-5 2 14-16,-2 7-5 15,-11 6 7-15,-8 9 1 16,-7 10 4-16,-6 9 0 0,-5 2 22 16,0 0 14-16,0 0-11 15,0 20-14-15,0 17-11 16,0 12 17-16,0-3-21 16,0-8 5-16,0-11-3 15,4-14-1-15,1-8-1 16,-1-5 0-16,-2 0 4 15,5-5-5-15,0-26 1 16,4-13 0-16,0-6 0 16,1 5 0-16,-8 11 0 15,0 15 2-15,-4 12 3 16,2 7-10-16,3 0 1 16,5 0-13-16,6 2 13 0,3 14 3 15,0 0 1-15,4 5 0 16,-3-6 4-16,-3-5-4 15,-1-2 0-15,0-5 0 16,0-3 4-16,1 0-4 16,1-23-11-16,1-11-2 15,-2-6-8-15,-1 3 12 16,-3 10-1-16,-5 10 7 16,-3 11-5-16,-3 6 8 15,-2 0 0-15,0 9 3 16,0 27 7-16,0 14 27 15,0 10-22-15,0 5 11 16,0-5-5-16,7-7-9 16,2-8 10-16,-1-9-7 15,-1-10-13-15,-2-10 10 0,-5-10-12 16,0-6 2-16,0 0 8 16,0 0-6-16,0 0 15 15,0-24-19-15,-2-12-5 16,-3-8-7-16,5-4-3 15,0-5 7-15,0 1 6 16,0 2-16-16,2 8-4 16,7 12 18-16,-2 10 2 15,-1 13-3-15,-3 6 1 16,1 1-5-16,6 0 7 16,0 4-3-16,11 18 5 15,0 10 17-15,2 5-13 16,-1 2 7-16,-4-1-11 0,-4-8 2 15,-4-6-7 1,-5-9 5-16,-5-7-3 16,0-6 3-16,0-2 0 0,0 0 22 15,0 0 19-15,-7 0-29 16,-12-10-12-16,-2-11-1 16,3-5 1-16,7-3-5 15,5-5 10-15,6-3-8 16,0 1 3-16,4 4-26 15,13 4 21-15,2 10-25 16,-3 6 4-16,-3 6 11 0,-3 6 1 16,0 0 9-16,-8 0 1 15,0 0 4-15,-2 16 0 16,0 12 0-16,-9 3 14 16,-13 2 15-16,-5-3-18 15,7-8 27-15,5-7-22 16,5-8-9-16,2-4-6 15,-1 0-1-15,-5-3-105 16,-3 0-70-16</inkml:trace>
  <inkml:trace contextRef="#ctx0" brushRef="#br0" timeOffset="192878.0877">20489 10582 581 0,'0'0'114'15,"0"0"-76"-15,0 0-8 16,0 0 32-16,0 0-47 0,0 0 2 15,-59-40 0 1,36 40-12-16,-4 0 13 0,4 8-17 16,10 7 7-16,8 7-16 15,5 6 6-15,0 7 2 16,21-1-17 0,8-5-9-16,-3-4 23 0,1-7-25 15,-9-2 28-15,-5-1-2 16,-8-2 1-16,-5 5 1 15,0 7 14 1,-21 4-7-16,-10-1 22 0,-6-2-21 16,1-9-3-1,5-7 12-15,6-9-6 16,10-1-4-16,8 0-7 0,7-1-44 16,0-27-12-16,24-10-50 15,16-9 16 1,1 1 42-1,1 2 30 1,-7 3 18-16,-3 8-2 16,-8 6 2-16,-6 6 8 15,-7 12-2 79,-6 8 4-78,-5 1 3-16,2 0 19 0,0 22 10 0,2 18 39 0,-4 12-49 15,3 0-6-15,-3-4-24 16,3-12 3-16,-1-14 4 0,0-9-8 16,0-12-1-16,0-1 6 0,0 0-5 0,-2-1 27 0,0-30-24 0,0-9-4 0,0-10-7 15,0 12 1-15,0 12 6 0,0 11 0 0,0 12 1 0,2 3-6 0,5 0-8 0,7 0 9 16,1 9 0-16,1 8 7 0,1 0-3 15,2-4 0-15,-4-5 2 0,3-6-6 16,2-2 4-16,4-6 0 0,5-24-1 0,-2-10-1 16,-2-1-4-1,-9 5 5-15,-8 15-7 0,-3 11 7 16,-5 10 1 0,0 0 0-16,0 0 8 0,0 24-6 15,2 12-2-15,2 8 16 16,0-2-14-16,4-6 7 15,-4-11-9-15,3-10 0 16,-5-5-6-16,0-6 6 16,0-4-20-16,-2 0-27 15,2 0-32-15,0-25 16 16,5-12-114-16</inkml:trace>
  <inkml:trace contextRef="#ctx0" brushRef="#br0" timeOffset="193456.2895">20997 10497 370 0,'0'0'85'0,"0"0"-58"0,0 0-1 16,0 0 102-16,0 0-55 15,23 109-5-15,-23-53-32 16,0 0 12-16,-8-8 10 16,0-10-30-16,3-8-11 15,1-10-17-15,2-8-5 16,2-10-4-16,0-2-63 15,0-19-6-15,0-26 36 16,0-13-102-16,0-2 4 16,0 3 57-16,0 15-128 0</inkml:trace>
  <inkml:trace contextRef="#ctx0" brushRef="#br0" timeOffset="193532.193">20997 10497 225 0,'-4'9'141'0,"4"-9"2"0,0 0-49 15,4 0-42-15,15 0-15 16,8 15 52-16,4 10-53 15,1 8-11-15,-3 6-1 16,-5 0 23-16,-3 4-31 16,-6-7-16-16,-3-8 0 15,-6-5-16-15,-6-11-75 16,0-12-29-16,-14-6-326 16</inkml:trace>
  <inkml:trace contextRef="#ctx0" brushRef="#br0" timeOffset="193591.591">20930 10790 798 0,'0'0'41'0,"0"0"-41"0,0 0-15 16,0 0 15-16,0 0 22 16,121 0-2-16,-86-6 12 15,-6 0-15-15,-5 2-17 16,-8 2-6-16,-5 2-14 15,-7 0-50-15,-4 0-5 16,0 0-106-16,-2 0-153 16</inkml:trace>
  <inkml:trace contextRef="#ctx0" brushRef="#br0" timeOffset="194857.3655">20571 11489 203 0,'0'0'65'0,"0"0"-14"16,0 0-11-16,0 0-11 16,0 0 24-16,0 0-33 15,0-27 0-15,-6 21 4 0,-6 3-3 16,6 1 36-16,-1 2-16 15,5 0-19-15,2 0-10 16,0 0-12-16,0-1-9 16,0-2 8-16,0 3 1 15,0-1 11-15,0-1 0 16,0 2 1-16,0 0-4 16,0 0 12-16,0 0 7 15,0 0 0-15,0 0-23 16,0 0 8-16,0 0-5 15,0 0 6-15,0 0 18 16,0 0-26-16,0 0-1 0,0 0 12 16,0 0-15-16,0 0 16 15,-2 0-12-15,0 0-2 16,-1 26 1-16,-4 18 6 16,5 14-9-16,2 7 9 15,0-6-6-15,9-11 0 16,11-9-4-16,2-17 0 15,3-12-3-15,0-10 3 16,4 0 0-16,-3-12 0 16,-2-16 7-16,-1-8-8 15,-10-9 1-15,-8-1 0 16,-5-2-1-16,0 4 2 16,-11 2-1-16,-7 10 22 15,-4 6-1-15,6 6 14 0,3 10-27 16,6 2-6-16,7 6-2 15,0 2-14 1,0 0-81-16,9 0-53 16,13-2 47-1,3 2-44-15,-5 0-25 0</inkml:trace>
  <inkml:trace contextRef="#ctx0" brushRef="#br0" timeOffset="195284.2841">20771 11430 287 0,'0'0'154'0,"0"0"-86"16,0 0 13-16,0 0 28 15,23 113-63-15,-15-67-13 16,2 2-18-16,-1-7-12 0,-1-8 4 16,0-11-7-16,-6-11 0 15,0-7 1-15,0-4 6 16,-2 0-2-16,0-5 38 16,0-24-24-16,0-13-19 15,0-8-24-15,0 4 12 16,2 7 8-16,1 8 1 15,1 14 2-15,-4 6-4 16,2 11 0-16,2 0 5 16,6 0-4-16,5 6 4 15,10 18 28-15,2 5-8 16,4 4-2-16,0 1-8 16,-4-5-8-16,-6-6 7 0,-2-8-8 15,-11-8-1 1,2-7 9-16,-8 0-8 0,-2 0-1 15,0-20 14-15,0-12-8 16,0-5 3-16,-14 2-7 16,-1 9-1-1,1 4 19-15,3 9-19 0,5 2 2 16,4 5-3-16,2-2-25 16,0-1-77-16,6 0-23 15,14-1-97-15,-4 7-278 16</inkml:trace>
  <inkml:trace contextRef="#ctx0" brushRef="#br0" timeOffset="195516.6652">21128 11456 577 0,'0'0'129'0,"0"0"-85"16,0 0-41-16,0 0-3 16,5 122 11-16,-3-88 1 15,0-7 14-15,2-10-24 16,-4-5 3-16,5-6-5 15,-2-6-6-15,-3 0-45 16,0-31-156-16</inkml:trace>
  <inkml:trace contextRef="#ctx0" brushRef="#br0" timeOffset="195718.1269">21128 11456 808 0,'-69'-128'60'0,"78"125"-60"16,2 1-21-16,7 0 13 16,5-1 6-16,6-6 1 15,2 1 0-15,0-4-65 16,-4 1-21-16,-10-3-143 16</inkml:trace>
  <inkml:trace contextRef="#ctx0" brushRef="#br0" timeOffset="196573.8521">21689 10894 101 0,'0'0'56'16,"0"0"72"-16,0 0 11 15,0 0-56-15,0 0 23 0,0 0-13 16,-2-7-47-1,0 2 8-15,-2 1-54 0,4 2 27 16,0 2 51 0,0 0-65-16,0 0-13 0,0 0 0 15,0 18-7-15,0 28 7 16,0 25 10-16,6 21 1 16,6 17 8-16,-3 4-19 15,1 6 6-15,2 3-6 16,-1 1 6-16,0-7 12 15,1-16-18-15,-6-16 2 16,1-15 14-16,-1-12-14 0,-2 6-3 16,-1-5 1-16,-3-4 0 15,0-11-2 1,0-18 2-16,0-11-8 0,0-9 6 16,0-5-3-16,0 1 5 15,0-1 0-15,-3 0-23 16,-1 0 15-16,-5-4-31 15,-1-16-96-15,-6-6 15 16,-2 2-102-16</inkml:trace>
  <inkml:trace contextRef="#ctx0" brushRef="#br0" timeOffset="197886.684">19869 12328 448 0,'0'0'65'15,"0"0"-22"-15,0 0-37 16,0 0-6-16,0 0-2 15,0 0 2-15,63 6 15 0,-10 4 24 16,18 2 13-16,14-4-24 16,4 5-27-16,5-6-1 15,-7-1 15-15,2-2-10 16,3-4 4-16,1 0 12 16,7-3 1-16,5-11 11 15,0-1-31-15,1 3-2 16,-2 2 6-16,-2 9-5 15,-7 1-1-15,-5 0 0 16,-5 0 2-16,-12 2 0 0,-5 7-2 16,-3-1 4-16,2-2-2 15,-2 0-2-15,6-4 9 16,-2-2-9-16,0 0 8 16,3 0-4-16,-1-10-4 15,0-2-3-15,3 2-3 16,-1 9 10-16,3 1-4 15,-3 0 0-15,-4 0 7 16,-4 7-13-16,-5 7 6 16,-2 0 0-16,-2-1-2 15,-2-4 4-15,-2-1-2 16,4-4 0-16,2-4 7 16,5 0-16-16,1 0 9 15,1-12 0-15,1-6 8 16,2 2-8-16,-6 4 0 0,5 1 0 15,0 0 5-15,0 5-12 16,-1 2 7-16,2 2 0 16,-4 0 0-16,1 2-6 15,6-2 6-15,2-2 0 16,8 0 1-16,-1-6-10 16,2 0 4-16,1 0 5 15,-8 0-7-15,-5 4 7 16,-8 4-3-16,-2 2-8 15,-5 0 22-15,3 0-6 16,3 0-5-16,1 0 0 16,6 0 0-16,3 0 0 15,2 0 0-15,3-10-4 16,8-2 10-16,13-6-13 0,3-1 1 16,2 6 6-16,-6 2-5 15,-18 10-24-15,-18 1 29 16,-11 0 10-16,-11 0-4 15,-7 0 33-15,-9 0-35 16,1 0 9-16,-1 4-13 16,-3-2 0-16,4-2 0 15,-3 0-3-15,-7 0 9 16,1 0-6-16,-9 0 0 16,-1 0 0-16,-4 0-2 15,0 0 2-15,0 0 0 0,0 0-5 16,2 2-17-16,2-2 19 15,-4 0-3-15,0 2-2 16,0-2 5-16,0 0 6 16,0 2 17-16,0-2 7 15,-6 0-26-15,-8 0-1 16,-1 0-36-16,-10 0-75 16,-4-20-317-16</inkml:trace>
  <inkml:trace contextRef="#ctx0" brushRef="#br0" timeOffset="199478.5643">22655 7439 473 0,'0'0'89'16,"0"0"-30"-16,0 0-31 15,0 0-14-15,0 0 16 16,0 0-13-16,-33 72 5 16,4-26 3-16,0 8-1 15,-5 3-10-15,5-1 8 16,4-6-18-16,3-4 15 0,5-10-17 16,3-10 1-16,7-11 3 15,3-9-6-15,2-2 0 16,2-4 0-16,0 0 1 15,0 0 1-15,0 0 0 16,0-4 4-16,0-21-6 16,0-12-17-16,0-14-2 15,11-5 6-15,7 0 10 16,1 4 2-16,2 8-4 16,-4 9 4-16,-1 5 0 15,2 6 2-15,-5 6-1 16,-2 6 5-16,1 8-4 15,-2 2-2-15,3 2 3 0,3 0-2 16,5 6 12-16,3 20 4 16,0 13-7-16,3 7 18 15,0 10 16-15,2-2-14 16,-2-4-19-16,-5-6 5 16,-2-8-7-16,-2-9-4 15,-9-8 0-15,-1-9-4 63,-3-3 0-63,-5-6-1 0,3-1 1 0,-3 0-11 0,0 0-3 15,0 0-15-15,0-10-53 0,-10-15-95 0,-14-8-420 0</inkml:trace>
  <inkml:trace contextRef="#ctx0" brushRef="#br0" timeOffset="200139.4832">22350 7793 629 0,'0'0'104'0,"0"0"-75"16,0 0-26-16,0 0 1 15,0 0 27-15,0 0 11 16,160-27 36-16,-91 21-40 0,-3 2-22 15,-3 2-4-15,-10 2 9 16,-5 0-14-16,-11 0-7 16,-10 0 0-16,-10 0-5 15,-5 0 5-15,-10 0-22 16,0 0-7-16,-2 0-89 16,0 0 1-16,0 0-153 15</inkml:trace>
  <inkml:trace contextRef="#ctx0" brushRef="#br0" timeOffset="201406.9691">24161 7265 410 0,'0'0'30'0,"0"0"-30"16,0 0 0-16,0 0 0 15,0 0 13-15,0 0 21 16,-3-7-5-16,3 7 2 16,0 0 9-16,0 0-28 15,0 0 3-15,0 23 19 16,7 13 24-16,-2 14-39 16,-1 8-11-16,-4 5-2 15,0 2-3-15,2 0-6 0,3 1 0 16,3 0 3-1,6 2 0-15,3 7 0 0,4 3-9 16,-3 4 8-16,-3 1-19 16,1 5-14-16,-3-6-11 15,3 4 6-15,-3 2-15 16,-4 6 23-16,0-1 31 16,0-7 65-16,0-8-56 15,2-10-6-15,0-4 11 16,2 1 1-16,3-3-1 15,-3 2-5-15,3-2-5 16,-5 4-5-16,-1 1 4 0,-4 1-3 16,-6 3 0-16,0 4 0 15,0 3-1-15,0 5 3 16,0-1 1 31,0 2 13-47,0 4 5 0,0 4-10 0,0 2 11 0,4-1-20 15,1-3-1-15,-1-8-1 0,0-2 0 0,1-3 3 16,0-4 4-16,1-2-7 16,1-2 0-16,-1-4 8 15,-1 2-5-15,-3 1-3 16,1 4-2-16,-3 2 2 16,0 0 0-16,0-6 2 15,0-2-5-15,0-7 6 16,0-3-5-16,4-4 2 0,3-4 0 15,-1-4 11-15,3-2-10 16,-2 2-1-16,2 2 0 16,0 8 0-16,-3 1 11 15,6 3-11-15,-4-3 0 16,3-2 0-16,1-8 0 16,-6-12 1-16,1-7-4 15,-3-9 6-15,-2-7-5 16,2-4 2-16,-4-6 0 15,0 2 8-15,0-2-8 16,0 0 0-16,0 0-2 16,0 0 5-16,0 1-5 15,0 2 2-15,0 1 0 16,2-2-2-16,-2-2 2 0,4 0-5 16,5-2-30-16,-1-42-54 15,2-31-57-15</inkml:trace>
  <inkml:trace contextRef="#ctx0" brushRef="#br0" timeOffset="202346.4874">25255 7435 616 0,'0'0'105'0,"0"0"-84"16,0 0 10-16,0 0-9 16,0 0-19-16,0 0 2 15,0 132 70-15,4-53-20 0,5 3-47 16,4-4 12-16,0-14-13 15,1-16 3-15,-1-17 2 16,-6-15-12-16,-2-10 1 16,-3-5 9-16,-2-1-10 15,0 0 4-15,0 0 6 16,0-23-6-16,0-18-4 16,-14-13-11-16,1-7 5 15,2-2 2-15,4-1 4 16,7 2-1-16,0 1-2 15,0 10 3-15,14 6 0 16,3 17-4-16,2 8 1 16,0 7 1-16,-1 8-3 15,-2 5 4-15,-3 0-3 0,-2 5 3 16,3 28 1-16,-5 9 1 16,-1 8 2-16,2-4 2 15,-2-6-5-15,5-9-2 16,8-10 0-16,-1-9 2 15,4 1-12-15,1-5-8 16,-3 2 6-16,-1 2 9 16,-6 8-6-16,-9 10 10 15,-6 9 1-15,0 4 0 0,-4 3 5 16,-11-10-1 0,1-7-3-16,5-18 4 15,3-4 9-15,6-7 1 16,-2 0 2-16,-3 0-10 0,-7 2-7 15,-7 2-14 1,-10 4-34-16,-2 6-62 0,-4 0 16 16,2 0-21-16,7-4-55 15</inkml:trace>
  <inkml:trace contextRef="#ctx0" brushRef="#br0" timeOffset="203494.7003">26028 8091 360 0,'0'0'79'0,"0"0"-42"16,0 0-25-16,0 0 19 15,0 0-5-15,0 0 31 16,0 0 30-16,-18-42-28 15,18 42-19-15,-3 0-6 16,3 0-22-16,0 0-12 0,0 0-4 16,0 0-4-16,29 2 5 15,21 4 6-15,12-4 3 16,13-2 8-16,10 0-5 16,0-4-6-16,-2-8-3 15,-6 4 0-15,-5 5 0 16,-7 3 3-16,-7 0-1 15,-3 0-2-15,-1 4 1 16,-3 5 1-16,0-3-4 16,-4-4 5-16,-5-2-9 15,-3 0 12-15,-6 0 0 16,-7-6-6-16,-4 0 8 16,-6 1-19-16,-7 4 17 15,-7-2-12-15,3 3 12 0,-3 0-1 16,2 0-5-16,4 0-2 15,-2 0-7-15,3-1 9 16,-1 1 0-16,2 0 0 16,-4 0-20-16,-1 0-28 15,-5 0-18-15,0 0-59 16,0 0-110-16</inkml:trace>
  <inkml:trace contextRef="#ctx0" brushRef="#br0" timeOffset="204409.7745">27135 7181 637 0,'0'0'18'0,"0"0"-16"15,0 0-2-15,0 0-2 0,0 0-3 16,0 0 5-16,-11-17 5 16,11 17 22-16,0 0-6 15,0 11-8-15,9 18 48 16,9 18-34-16,2 17 7 15,0 12 5-15,0 12-27 16,-2 7-8-16,2 1 1 16,-7 2-4-16,-1 1 0 15,-4-1-1-15,-1 6 0 16,-3 3 0-16,0 5 0 16,-1 10 59-16,0 5-47 15,-1 0-12-15,-2 4-3 16,2-7-1-16,-2 0 0 15,2-4 4-15,-2-1 2 16,0-7 3-16,0-7-5 0,0-5 0 16,0 0-4-16,0-2-5 15,-2 4 9-15,2-1 3 16,0 5 2-16,0-1-3 16,0-7-2-16,0-4 0 15,0-6-1-15,0-1 1 16,0-3 0-16,0-3 0 15,2-4 0-15,7-3-3 16,2-6 3-16,-2-4-3 16,4-1 3-16,-2-3 0 15,-4 3 0-15,-2-4-5 16,-1 3 10-16,-2 1-6 16,2-8 1-16,5 0-2 15,3-5-3-15,3-2 5 0,1-2 0 16,-1-3-1-16,1-5-9 15,-3 0 8-15,1-6-2 16,-3-2-1-16,-5-2 5 16,-3-6 0-16,-1 0 1 15,-2 1-1-15,0 0 1 16,0 7 0-16,0-1-1 16,0-2 2-16,0 3-5 15,0-4 3-15,0-2 0 16,0 1-1-16,0-9 2 15,0 0-1-15,3-2 0 0,-1-4-2 16,-2-4 1 0,2-2-6-16,0-4-19 0,-2 0 21 15,0 0 5 1,0 0-2-16,0 0 2 16,0 0-11-16,0 0-30 0,0 2-22 15,0-2-26-15,0 0-138 16</inkml:trace>
  <inkml:trace contextRef="#ctx0" brushRef="#br0" timeOffset="205024.9628">25758 12058 39 0,'0'0'481'15,"0"0"-469"-15,0 0-12 16,0 0-29-16,0 0 22 16,0 0 7-16,14-12 13 15,5 12 3-15,6 0 36 16,6 0 17-16,8 0-22 15,9 3 10-15,12 6-45 16,17-3-1-16,9-2 0 16,7-4-9-16,8 0 31 15,1 0 11-15,-2 0-43 16,-4 0 5-16,-7 0-6 16,-4 0-2-16,-6 0-1 15,-10 3 6-15,-7 4-7 0,-6-6 8 16,-8-1-4-16,-8 0 0 15,1 0 5-15,-6 0-5 16,-4 0 0-16,3 0-4 16,-5-1 4-16,-7-2 0 15,-9 1-4-15,-4 0-2 16,-7 2-9-16,-2 0 0 16,-2-6-2-16,-29-6-42 15,-15-13-226-15</inkml:trace>
  <inkml:trace contextRef="#ctx0" brushRef="#br0" timeOffset="207503.4436">27037 7188 224 0,'0'0'276'15,"0"0"-169"-15,0 0-61 0,0 0 10 16,-129-3-41-1,94 0-2-15,-8 3-1 16,-4-1-11-16,-2-2 5 0,-9 2 15 16,-7 1-17-16,-6 0 9 15,-9 0 9-15,-5 0-11 16,-1 5-2-16,-1 4 7 16,0 0-8-1,-2 0-5 1,-5-3 5-16,-2 1-6 0,-4-2-2 15,-5-1 0 1,5-4 0-16,6 0 13 16,5 2-6-16,9-2-7 0,2 5-2 15,2 4 2-15,3-1 2 16,0 2-2-16,-2 2-10 16,7-3-1-1,-3 4 10-15,2-5 0 16,-1-2-5-16,-1 0 4 15,-2-1 1-15,-1 0 1 0,1 2 0 94,-2 4 0-94,7-1 0 16,1 0 0-1,2-2 2 1,-3-1-3-16,-2-3 1 16,-3-1 0-16,2-3 0 0,-1 0 0 15,5 0 1-15,2 0-3 0,3 0 2 0,-2 0 0 0,3 0-1 16,-3 2 2-16,4 2-10 0,-1-4 9 0,3 0-2 16,0 0 2-16,8 0 1 0,-2 0 8 15,5-6-9-15,1 2 2 0,-4 4-5 0,-6 0 3 16,-6 0 0-16,-9 0 0 0,-6 8-7 15,-2 0 7-15,2-2 0 16,0-4 0-16,8-2 1 0,5 0-1 16,2 0 0-16,-1 0-1 0,-1 0 8 15,-1 0-14-15,-2 0 3 0,0 0 4 16,0 0 2-16,1 0 2 0,1 0 2 16,5 0 3-16,4 2-4 0,2 0 0 0,4 2-10 15,-4 3 8-15,-2-2-7 16,-2 1 4-16,-4 4 0 15,1-2 4 1,1 0-4-16,0-2 2 0,7 1-7 16,2-2 11-16,6-1 3 15,3 1-7-15,2-1 3 16,-3-3-3-16,-3 1-2 16,-6 0 7-16,-4 0 3 15,-4 2-8-15,-3 3-2 0,6-1 0 16,4 0 1-1,8-3 8-15,5 1-9 0,11-1 0 16,4-2 6-16,8 1-1 16,3-2 4-16,-1 0-9 15,-3 0 2-15,-2 3-2 16,-5-2 0 0,-1-1 0-16,1 3 0 15,4-3 1-15,8 0-1 0,5 0 0 16,4 0-3-16,4 0 3 15,0 0 6-15,0 0-6 16,0 0-4-16,0 0 1 16,-4 0 6-16,0 1-6 15,-5 2 8-15,1 1-2 16,-4-2-3-16,6-1-1 0,1 2 1 16,3-3 0-16,2 0 0 15,0 0 0-15,-2 0-3 16,2 1 2-16,0 3-5 15,-2 4-4-15,2 9-5 16,-4 8 6-16,4 13 3 16,0 1-9-16,0 3-2 15,0 0 12-15,0-4-9 16,0 5 12-16,0-2-3 16,0 3 5-16,0 4 0 15,2 4 0 1,2 1 0-16,2 5-1 0,-1 4 1 15,-5 2 0 1,0 4 0-16,0 7-5 16,0 4 5-16,0-6-1 0,0-2 0 15,0-13-6-15,0-10 8 16,0-4-2-16,0-9 0 0,0-4 1 16,0-3 0-16,0-1-7 15,2 4 6-15,-2 9 0 16,0 15 1-16,0 14 0 15,0 8 0-15,-7 9 2 16,-1 0-4 0,-1 1 2-1,0-9 0-15,4-8 2 0,3-10-2 16,0-10-1-16,2-4 1 16,0-6 6-16,0-3-5 15,0 1-1-15,0 0 0 16,2 6-1-16,7 11 0 0,0 10 1 15,0 8 0-15,0 2 2 16,-1 4-3-16,0-5 2 16,-6-4-1-16,-2-4 0 15,0-2 0 1,0 0 0-16,0-3 0 0,0-1 0 16,0-4 1-16,0 0-1 15,0-4 0-15,0 1-1 0,0-3 1 16,8-2 0-16,3 5-1 15,3 0 2-15,-3 5-4 0,3 6-1 16,-3 2 4-16,-3 1 1 16,0-3 2-16,-2-7-3 15,-1-4 1-15,1-9-1 16,0-1-2-16,6-8-2 16,1 1 3-16,1 4 0 15,3 3 0-15,-1 1-3 16,-3 0 4-16,-4-1 0 15,-5 1 0-15,-1-1 1 16,-3-5-5-16,0 1 8 16,0 3-4-16,0 4 0 15,0 4 0-15,0 0 0 16,0-4 8-16,0-6 9 16,0-6-13-16,0-6-3 0,0-7 5 15,0-7-8-15,0-6 4 16,0-7-2-16,0-1 0 15,0 3 2-15,0-3 0 16,0 0 3-16,0 2-5 16,0-2-6-16,0 0 1 15,0 0-34-15,0 0-26 16,0 0-57-16,-3-10-176 16</inkml:trace>
  <inkml:trace contextRef="#ctx0" brushRef="#br0" timeOffset="209655.1013">18851 10682 154 0,'0'0'39'0,"0"0"-39"16,0 0-1 0,0 0 1-16,0 0-24 0,0 0-18 15,0 0 30-15,38-6 11 16,-36 4 1-16,0 0 41 16,1-7-28-16,2-1-13 15,1-6-111-15</inkml:trace>
  <inkml:trace contextRef="#ctx0" brushRef="#br0" timeOffset="210116.8689">18851 10682 89 0,'118'-111'55'0,"-109"108"-27"16,-5-2-6-16,2 4 8 15,-2-4 12-15,2 1 13 16,1-3-38-16,-1-2 43 0,2 0-22 16,-4 2 9-16,-2 5-16 15,-2 2 1-15,0 0 52 16,0 0-37-16,0 0-2 15,0 0-15-15,-6 9-10 16,-19 10-7-16,-8 9-13 16,-8 4 0-16,-3 5 6 15,-6 1-1-15,0 2-1 16,-13 0 2-16,-1-1-4 16,-6-1-1-16,-3-7 8 15,4-5-1-15,-1-8 3 16,10-4 16-16,7-3-18 15,10-4-4-15,6 1 1 16,3-1-6-16,5 0 0 0,0 0 4 16,5-4-4-16,2 3 5 15,0 0 0-15,-1 3 6 16,0-1-7-16,2 2 1 16,0-3-1-16,3-3 7 15,5 0-5-15,7-4 9 16,-1 0-10-16,5 0 3 15,2 0-5-15,0 0-3 16,0 0-10-16,0 0-15 16,0 0-4-16,0 0-32 15,17-7 1-15,6-24 6 16,-6-9-182-16</inkml:trace>
  <inkml:trace contextRef="#ctx0" brushRef="#br0" timeOffset="210724.3">18076 10782 481 0,'0'0'65'16,"0"0"-65"-16,0 0-2 15,0 0 2-15,0 0 1 16,0 0 50-16,6 0 12 16,-6 0-21-16,0 0 3 15,0 0-14-15,0 0 19 16,0 5 17-16,0 8-36 0,-22 11 21 16,-16 16-52-16,-10 10 0 15,-4 3-13-15,5-9 19 16,9-12-7-16,9-10 2 15,12-9 0-15,9-7 3 16,6-3 1-16,2-3-10 16,0 0-7-16,10 2-13 15,19 0 22-15,6 0 3 16,10-2 3-16,-2 0 1 16,-10 0-4-16,-9 0 0 15,-10 0 0-15,-8 0 1 16,-6 0 2-16,0 0-2 15,0 0-1-15,0 2 0 16,0 0-4-16,2 6-67 0,5 1-13 16,0-9-11-16,-3 0-176 15</inkml:trace>
  <inkml:trace contextRef="#ctx0" brushRef="#br0" timeOffset="212265.6133">16817 11346 703 0,'0'0'47'0,"0"0"-14"15,0 0-13-15,0 0-15 16,0 0 15-16,0 0 5 16,-40 0 12-16,15 4-37 15,-1 14 0-15,-1 8 18 0,-2 3 12 16,4 6-15-16,10 3-1 16,4 3-12-16,11-4 0 15,0-5 0-15,17-4-2 16,12-8 0-16,5-7-5 15,-1-9 5-15,-4-4-1 16,-2 0-2-16,-9-3 3 16,-1-11 7-16,-5-6-6 15,-5-6 2-15,-5-8 0 16,-2-7 1-16,0-8 5 16,0 2-9-16,0 6-2 15,-5 4-4-15,-4 11 7 0,2 8-1 16,5 9 0-1,-2 6 5-15,4 3-10 0,0 0-2 16,0 0-55-16,0 3-48 16,18 10 63-16,4 0 5 15,2-3-51-15,1-6 21 16,-2-4 22-16,-8 0 34 16,-7 0 16-16,-2 0 13 15,-4 0 8-15,-2 0 8 31,0 0 39-31,2 0-25 0,0 0-5 16,5 13-33-16,1 15-5 0,6 17 53 16,-3 5-28-16,3 5-4 15,-5-5 9-15,-3-13-14 16,-2-13 8-16,1-12 1 16,-5-8-14-1,2-4 15-15,-2 0-8 0,0 0 13 0,0-2-4 16,0-21-6-16,0-15-21 15,-7-9 0-15,1-6-12 16,6 2 9-16,0 2-5 16,0 10 7-16,0 9 0 15,18 5-14-15,4 5 3 16,7 6-12-16,2 6-13 16,-2 7 20-1,-2 1-21-15,-3 0-6 0,-1 5 44 0,-6 11-5 16,-1 2 4-1,-9 2 1-15,-7 7 5 0,0 2 3 16,0 4 1-16,-23-1 12 16,1-6 4-1,-2-7-16-15,8-8 20 0,7-5-4 16,7-2-12-16,2-4 9 16,0 2-22-16,0 4-4 15,0 4-1-15,23 8 5 16,5 2 2-16,3 3 1 15,0 2 0-15,-6 1-3 16,-5 2 1-16,-5-2-1 16,-5 2 0-16,1-2-10 15,-3-2-16-15,2-7-94 16,1-17-23-16,-3 0-142 0</inkml:trace>
  <inkml:trace contextRef="#ctx0" brushRef="#br0" timeOffset="212865.5784">17481 11456 377 0,'0'0'285'15,"0"0"-236"-15,0 0-42 16,0 0-14-16,0 0 4 16,0 0 3-16,18 84 18 0,-10-30 35 15,4 2-28 1,1-3 27-16,-3-13-44 15,-2-11 21-15,-1-10-20 0,-5-9-8 16,0-10 4-16,0 0-4 16,-2 0 36-16,0-29 14 15,0-15-45-15,-4-16-6 16,-7-4-8-16,-1 6 3 16,4 9 5-16,1 18 0 15,5 15 0-15,2 10 0 16,0 6-13-16,6 0-16 15,21 0 0-15,7 0 13 16,3 7 14-16,-1 14-16 16,-3 1 18-16,-6 2-8 0,-4 1 10 15,-11-2-5-15,-6 4 6 16,-6 6 16-16,0 5 15 16,-27 6-28-16,-9 2 20 15,-4-3-7-15,0-7-18 16,6-12 29-16,8-10-18 15,7-9-11-15,9-3-1 47,3-2 2-47,7 0-9 0,0-17-52 0,9-23-71 0,20-14-88 0,0-2-220 16</inkml:trace>
  <inkml:trace contextRef="#ctx0" brushRef="#br0" timeOffset="212947.1153">17777 11550 556 0,'0'0'74'0,"0"0"-74"16,0 0 0-16,0 0 33 15,0 0-12-15,0 0 12 16,72 103 21-16,-66-72-25 16,-1 2 19-16,-1-6-4 15,0 1-42-15,-1-3-2 16,-3-7-12-16,0-7-73 15,0-11 6-15,0-15-153 16</inkml:trace>
  <inkml:trace contextRef="#ctx0" brushRef="#br0" timeOffset="213488.6611">17737 11446 583 0,'0'0'102'0,"0"0"-101"0,0 0 7 15,0 0 9-15,0 0 51 16,0 0-50-16,71-49-17 16,-40 49-2-16,3 0 1 15,-3 0-52-15,-2 11-106 16</inkml:trace>
  <inkml:trace contextRef="#ctx0" brushRef="#br0" timeOffset="213927.4878">18107 11428 396 0,'0'0'289'0,"0"0"-282"0,0 0-5 0,-13 152 12 0,8-98-1 0,5-4 6 0,0-8-3 0,5-3 15 0,10-10-31 0,3-4 0 0,-2-10 4 0,-3-6-4 0,-4-5-2 0,-2-4-10 0,-7 0 8 0,0-4 4 0,0-23 0 0,-5-8 2 0,-11-6-4 15,3 4-2-15,2 2 4 16,4 11 0-16,3 8 0 16,4 6-2-16,0 6 2 15,0 2 0-15,0 2-2 16,4 0 4-16,12 0-2 15,1 8 8-15,4 6-6 16,1 6 9-16,3 4-11 16,2 1 0-16,1-6 12 15,3-2-8-15,-2-9-4 16,-2-8 0-16,-7 0 2 16,-1-10 5-16,-11-24-7 0,-3-11 18 15,-5-7 16 1,0 2-17-16,-5 4 31 0,-13 10-10 15,-1 9-14-15,3 8 2 16,5 9-23-16,6 6 0 16,5 2-3-16,0 2-31 15,3 0-92-15,26 0 36 16,6 0-24-16,1-3-92 16</inkml:trace>
  <inkml:trace contextRef="#ctx0" brushRef="#br0" timeOffset="214269.2497">18813 11369 375 0,'0'0'58'16,"0"0"-32"-16,0 0 30 16,0 0-15-16,0 0 31 15,0 0-1-15,-66 25-46 16,50 15 9-16,1 8-23 0,3 9 6 16,5-3-5-16,5 1-8 15,0-3-2-15,2-5-2 16,-2-13 1-16,2-12-9 15,0-13 8-15,0-6 0 16,0-3-5-16,0 0 4 16,0-28-2-16,0-20-7 15,0-15-19-15,13 3 27 16,1 4-3-16,-1 10 1 16,-2 12 0-16,-4 10 6 15,-3 12-2-15,-2 5 0 16,1 7 4-16,1 0 9 15,2 0-13-15,6 7 0 0,5 19 40 16,6 12-2 0,-3 5 27-16,0 6-55 0,0-1 2 15,-2-6-8-15,0-7-4 16,-2-9-15-16,-6-20-65 16,-10-6-36-16,0-6-510 15</inkml:trace>
  <inkml:trace contextRef="#ctx0" brushRef="#br0" timeOffset="214565.6839">18641 11700 746 0,'0'0'31'0,"0"0"-20"0,0 0-11 15,0 0 0-15,0 0 10 16,0 0-7-16,127-60 4 15,-102 38-3-15,2-3 0 16,4-8-4-16,2-1 0 16,-1 2 4-16,-3 4-12 15,-11 9 8-15,-7 8 0 16,-7 7-1-16,-2 4 1 16,-2 0-1-16,0 0 0 15,2 0 1-15,4 21 4 16,0 20 21-16,3 12 29 0,-1 4-38 15,2-5-14 1,-1-8 7-16,-1-11-2 0,1-12-2 16,0-3 21-16,0-6-17 15,2-2-3-15,7-1 5 16,2-3-9-16,4 0 2 16,3 0-4-16,2-2 0 15,-2-3-7-15,-2 1-8 16,-5 1-44-16,-7 0-33 15,-4-3-29-15,-9 0-96 16</inkml:trace>
  <inkml:trace contextRef="#ctx0" brushRef="#br0">26244 7382 370 0,'0'0'90'0,"0"0"-29"15,0 0-16-15,0 0-26 16,0 0 41-16,0 0-54 16,0 0 18-16,-29-15-5 15,27 15-12-15,2-2 13 16,0 2-4-16,0 0 3 15,0-2-7-15,0 2-3 16,0 0 3-16,0 0-6 16,0 0 2-16,0-2 6 0,0-2-14 15,2-2 1 1,18-4 0-16,5 0 16 0,-1-2-7 16,5 0-6-16,-5 4-1 15,3 0-4-15,2 2 1 16,0-2 0-16,5-2-2 15,-1 0 3-15,0-5-4 16,1 4 5-16,-1 1-2 16,-2 0 0-16,0-1 2 15,0 5-2-15,6-2 0 16,-4 3 0-16,7-4 0 16,0 4 1-1,1-2 0-15,-2 1-2 16,-1 2 4-1,-5 1 2-15,1 0-5 16,-3 0 2-16,2-2-3 16,1 0 1-16,6-2 0 78,0 3-5-78,4 1 4 0,4 0 1 15,3 3 0-15,0 0 1 16,3 0-7-16,-1 0 6 0,-2 0 0 16,0 0 5-16,-3 0-5 0,-4 0-4 15,-4 0 2 1,-2 0 4-16,-2 0-3 16,-1 0 1-1,5 0 0 1,3 0-1-16,1 0-1 15,1 0 2 1,-1 0 0-16,-2 4-2 16,-1 0 4-1,-1 2-4-15,-5 1 4 0,1 0-4 16,-5 0 3-16,-2 1-1 16,0-2 0-16,-2-1-2 15,0 2 2-15,0-1 0 16,2-1 0-16,2 3 0 15,2 1 0-15,3 1-1 0,-1-1 1 16,-1 5 0-16,1 3 0 16,-4-1 0-16,-2 0 0 0,-2-2 7 15,-6 0-6-15,-4-2-1 16,1-1 0-16,0 2 1 0,0-3-1 16,0 0 0-16,-1 0-1 15,-3-3 1-15,-1 4 0 0,1-3 0 16,-6 2 0-16,1-1-2 0,0-2-4 15,-2 1 6-15,2-2-2 16,-1 4 11-16,4-4-16 16,1 0 7-16,-4 2 0 15,0-4 0-15,-2-2 2 0,-3 0 0 16</inkml:trace>
  <inkml:trace contextRef="#ctx0" brushRef="#br0" timeOffset="217826.9362">29024 7319 624 0,'0'0'78'0,"0"0"-58"15,0 0 29-15,0 0-11 16,0 0 5-16,0 0 5 15,-21-28-21-15,18 28 13 16,3 0-22-16,0 0-17 16,0 0-2-16,0 0-2 15,0 0-5-15,0 1 7 16,0 18-6-16,13 8 8 16,-4 7-2-16,5 3 2 0,-3 1 10 15,-5 0-11 16,-1-4 0-31,-2-10 0 0,-3-10 0 0,0-5-1 0,0-8-1 16,0-1 4-16,0 0 7 16,0 0-2-16,-3 0 24 15,-15 0-10-15,-7 0-21 16,1 0-1-16,2 0 0 16,4 0 2-16,5 0 0 15,3 0 2-15,6 0-6 16,2 0 3-16,2 0-32 15,0 0-22-15,0 7-43 16,-2-2-63-16,-7-2-74 0</inkml:trace>
  <inkml:trace contextRef="#ctx0" brushRef="#br0" timeOffset="218921.4935">29428 7657 447 0,'0'0'21'0,"0"0"-21"15,0 0-15-15,0 0 15 16,0 0 1-16,0 0 21 16,9-27 47-16,-9 27 34 15,0 0-32-15,0 0-27 16,0 0-44-16,0 6 1 16,0 28 7-16,0 18 26 15,0 14 51-15,0 4-64 16,0-3-20-16,0-13 21 0,0-12-22 15,0-18 6-15,0-12-6 16,0-10 4-16,0-2-3 16,0 0 5-16,0 0-6 15,0-23 0-15,0-16-23 16,0-14-58-16,0-3 60 16,0 4 12-16,0 10 8 15,0 12 0-15,0 13 2 16,0 8 18-16,0 7-1 15,0 2-18-15,6 0 0 16,15 0-15-16,8 17 15 47,8 8 0-47,5 7 3 0,4 7 8 0,-2-2-2 0,1-5-8 0,-10-6 7 16,-6-7 7-16,-7-10-9 0,-8-5-4 15,-8-1-2-15,-4-3 14 16,1 0 4-16,-3-18 20 15,0-25 2-15,0-15-38 16,0-2 2-16,-3 7 1 16,-14 5 4-16,1 9 17 15,1 12-16-15,8 12-1 16,2 8-6-16,5 6-3 16,0-2-21-16,7 3-29 15,24 0-74-15,16 0 8 16,-3 0-59-16,1 11-157 15</inkml:trace>
  <inkml:trace contextRef="#ctx0" brushRef="#br0" timeOffset="219738.3836">30233 7624 664 0,'0'0'68'0,"0"0"-62"15,0 0 16-15,0 0-2 16,0 0-9-16,0 0-11 15,-88 87 17-15,66-30 41 16,9-1-5-16,5-6-26 16,8-7-7-16,0-16-16 15,23-6 4-15,2-11-2 0,-3-9-6 16,-2-1 1-16,-2 0 0 16,-7-13 0-16,-4-18 9 15,-7-4-9-15,0-2-1 16,0 1 6-16,-20 6 0 15,-1 4 1-15,6 11-5 16,4 5-2-16,8 5-3 16,3 1-47-16,7-2-112 15,29-2 51-15,11-6-12 16,6-4 8-16,-1 2-39 16,-12 1-143-16,-13 7 297 15,-17 5 120-15,-5 3 93 16,-5 0-44-16,0 0-33 0,0 6-42 15,-2 20-55-15,-14 12-3 16,0 10 19-16,6-1-15 16,3-4-38-16,7-6-2 15,0-11 1 1,0-12-1-16,0-9 0 0,0-5-11 16,0 0 5-16,0 0 6 15,0-11 16-15,0-20-7 16,0-9-8-16,0-6-2 15,0 2 0-15,0 6 1 16,0 12-8-16,0 12 8 16,0 6-3-16,0 8-3 15,9 0-11-15,4 0 10 0,7 18 6 16,3 12 1-16,0 5 9 16,0 3 6-16,-5-3 16 15,-1-6-25-15,2-7-6 16,-4-10 0-16,-1-9-5 15,1-3 5-15,5-6-1 16,7-28 1-16,4-10-2 16,-2-6-5-16,-6 4-3 15,-6 12 0-15,-11 14 10 16,2 10 0-16,-8 8-2 16,0 2 2-16,2 0-17 15,5 7-2-15,6 18 19 16,3 7 9-16,-1 3 19 15,-1-4-25-15,-1 1 14 16,0-4-7-16,0-2-7 16,-2-2 0-16,-1 0-3 0,-8-4-81 15,-2-4-47-15,0-9-175 16</inkml:trace>
  <inkml:trace contextRef="#ctx0" brushRef="#br0" timeOffset="219948.3439">31037 7743 563 0,'0'0'104'16,"0"0"-99"-16,0 0 33 16,0 0 1-16,0 120-9 15,0-86 0-15,0-3 4 16,0-2-26-16,0-7-8 15,0-15-71-15,0-7-93 16</inkml:trace>
  <inkml:trace contextRef="#ctx0" brushRef="#br0" timeOffset="220156.3573">30912 7622 763 0,'0'0'109'0,"0"0"-87"15,0 0-22-15,0 0 0 16,0 0 17-16,0 0 5 16,31-32-3-16,11 32-18 15,5 0-2-15,-5 0-70 16,-6 20-85-16,-16 2-154 16</inkml:trace>
  <inkml:trace contextRef="#ctx0" brushRef="#br0" timeOffset="220608.7328">31286 7622 756 0,'0'0'62'0,"0"0"-62"0,0 0-18 16,0 0 7-16,0 0 11 16,-18 106 21-16,1-56 51 15,3 0-60-15,3-6 16 16,2-9-28-16,4-14 0 15,5-11-2-15,0-7 2 16,0-3-4-16,-2 0 4 16,0-23 6-16,2-18-6 15,-5-12-13-15,5-3 9 16,0 1-2-16,0 16 7 16,0 14-1-16,0 9 8 15,0 15 3-15,0 1 0 16,0 0-11-16,0 0-12 15,9 18 12-15,11 10 15 16,5 7 15-16,2 2-15 0,0-1-14 16,2-6 7-16,2-5-8 15,-5-8-1-15,3-7 1 16,-11-6 3-16,-5-4 0 16,-1 0-2-16,-6-23 0 15,1-12 3-15,-5-7-4 16,-2 0 0-16,0 8 3 15,0 6 0-15,-2 12 0 16,0 8 8-16,2 6-11 16,0 2-3-16,6 0-114 15,21 7-32-15,9 5-46 0</inkml:trace>
  <inkml:trace contextRef="#ctx0" brushRef="#br0" timeOffset="220984.2435">31901 7636 736 0,'0'0'60'16,"0"0"-60"-16,0 0-27 15,0 0 27-15,0 0 9 16,-51 146 10-16,24-92 15 16,5 1-3-16,2-5 14 15,7-10-39-15,3-14-6 0,8-12 0 16,2-11-10-1,0-3-5-15,0-3 10 0,0-27 5 16,6-17-31-16,19-11-27 16,2-6 32-16,0 6 26 15,-2 5-11-15,-12 20 11 16,-5 12 0-16,-2 14 16 16,-4 7 16-16,0 0-24 15,2 7-3-15,5 20 39 16,-1 9 23-16,2 10-29 15,-1 4-16-15,-3 6-4 16,-2-3-8-16,4-7-10 16,-4-6-8-16,-4-13-41 15,0-14-108-15,-6-13-145 16</inkml:trace>
  <inkml:trace contextRef="#ctx0" brushRef="#br0" timeOffset="221434.0411">31723 7961 803 0,'0'0'40'0,"0"0"-40"15,0 0 0-15,133-20 0 16,-100 10 0-16,0 1 20 16,-10 4-12-16,2-2-8 0,-2 4-1 15,-1-5-29 1,-5 0-24-16,4-9-9 0,-6-7 13 15,3-6 18-15,1-6 32 16,0-1 7-16,-5 6 23 16,-1 5 18-16,-5 10 1 15,-3 10-12-15,-3-1 19 16,1 7 7-16,-3 0-34 16,0 2-10-16,0 27-16 15,0 13 11-15,0 14 27 16,0 1-20-16,-5-7-14 15,-2-11 3-15,7-10 0 16,0-8-5-16,0-6-2 16,0-3-1-16,9 1-2 15,15-3 0-15,8 3 1 0,3-3-6 16,4 0 5-16,-2 0 0 16,-3-1-6-16,-3 0 5 15,-6-1-10-15,-1-2-11 16,0-4-23-16,-4-2-67 15,-1 0-93-15</inkml:trace>
  <inkml:trace contextRef="#ctx0" brushRef="#br0" timeOffset="233598.575">19686 13439 186 0,'0'0'80'15,"0"0"-80"-15,0 0-62 16,0 0-11-16,0 0-27 16</inkml:trace>
  <inkml:trace contextRef="#ctx0" brushRef="#br0" timeOffset="234421.8593">19686 13439 170 0,'25'-6'141'0,"-25"-2"-137"0,4-1-4 0,3-2 2 16,0 3 17 0,-2 0 55-16,-1 0-42 15,-2-2-12-15,3 3 12 0,-3 0-4 16,-2 2-3-16,2 5-5 16,-2 0 38 77,0 0-8-93,0 12-28 16,2 21-3 62,2 13 32-78,2 10-15 0,-2-6-5 0,-2-3-23 0,-2-11 4 16,2-4 7-16,0-6-10 0,1-8-7 0,-3 0 3 0,2-10-4 0,0 2-2 15,2-5-9-15,0-2-52 0,2-3-24 0,-6-26-118 0</inkml:trace>
  <inkml:trace contextRef="#ctx0" brushRef="#br0" timeOffset="234540.5357">19678 13328 737 0,'0'0'77'0,"0"0"-14"16,0 0-37-16,0 0 9 0,0 0-21 15,0 0-12-15,0-19-4 0,22 12-8 16,7 7-38-16,7 0-29 16,-3 9-7-16,-4 21-52 15,-6 6-22-15,-8 3-140 16</inkml:trace>
  <inkml:trace contextRef="#ctx0" brushRef="#br0" timeOffset="234739.1929">19885 13521 312 0,'0'0'135'0,"0"0"-63"0,0 0 27 0,0 0-28 15,0 0-31-15,0 0-8 16,0 70 9-16,0-59-10 16,0-2-4-16,0-1-6 15,0-4-10-15,2 0-6 0,5 1 4 16,2 0-5-16,2 2-2 16,4-1-2-16,6-3 0 15,6 2-1-15,8-5-16 16,5 0 5 31,2 0-28 62,1-12 27-93,-3-12-12-16,-7-7 15 0,-4-1-11 0,-9-4 21 0,-9 2-12 15,-9 3 12-15,-2 2 7 0,0 9-4 0,-4 6 7 16,-13 8 13-16,-6 6 10 0,-1 0 9 16,-1 16-39-16,8 16-2 0,3 10-1 0,14 16 0 0,0 7 3 15,18 2-5-15,20 3 2 0,6-7-2 16,3-1 1-16,-5-4-1 0,-3-6 2 15,-14-5 2-15,-8-7-1 0,-13-10 3 16,-4-2 2-16,-2-6 24 0,-25-10 17 0,-9-4-22 16,-1-8 8-16,-1 0-26 0,2-10-6 0,10-22-1 15,5-13-10-15,11-8-2 0,10-10-5 0,0-1 1 0,28 6 8 0,8 6 3 16,4 9-1-16,2 14 2 0,-1 7 0 16,-6 12 0-16,-6 6 4 15,-12 4 0-15,-5 0 0 16,-3 0 4-16,-1 0-3 15,4 6 7-15,-1 2-8 16,2-4-26-16,1-4-65 16,-1-3-17-16,-4-29-50 15,-9-12-240-15</inkml:trace>
  <inkml:trace contextRef="#ctx0" brushRef="#br0" timeOffset="235418.2531">20505 13455 483 0,'0'0'156'0,"0"0"-53"16,0 0-48-1,0 0-12-15,0 0-30 0,0 0-10 16,-19-10-3 0,19 10-2-16,3 0 2 0,3 2 2 15,4 0-2-15,-2 0 1 16,3-2-4-16,1 0-6 16,-4 2 4-16,-1-2-4 15,3 2 3-15,-2 2 6 16,3 2-1-16,3 4-4 15,1 0 4-15,1 2 1 16,1-1 0-16,-1-3 0 16,-3 5-1-16,3-3 0 0,-1 3 2 15,2-1 4-15,-2-3 7 16,1 0-1 0,-3-4-2-16,-5-1-8 0,-2 1 0 15,-4-5-1-15,0 1 1 16,-2-1 15-16,2 8-16 15,-2 6-20-15,7 7 2 16,3 8-20-16,11-1-41 16,3-3-127-16</inkml:trace>
  <inkml:trace contextRef="#ctx0" brushRef="#br0" timeOffset="237027.4274">22038 13416 410 0,'0'0'153'0,"0"0"-110"16,0 0-42-16,0 155 2 15,2-100 42-15,2-12-12 16,1-15-11-16,-1-11-7 16,-2-11-6-16,2-6 4 15,-4 0-8-15,5 0-5 16,6-8 0-16,2-17 4 15,1-3 13-15,-1 6-4 16,-4 7 20-16,0 11-26 16,0 4-3-16,6 0-3 15,8 0 7-15,4 5 7 0,4 9 3 16,2-1-13 0,3-5-5-16,2-8-3 0,2 0 1 15,0-5-1-15,-7-16-5 16,-4 0 8-16,-8 7-7 15,-4 6 9-15,-1 8-5 16,-1 0 3-16,8 0 0 16,3 7-5-16,6 6 7 15,1 0-2-15,2-6 0 16,1-7-6-16,-3 0-4 16,-6 0-16-16,-6-3 6 0,-8-4 4 15,-10 2 16-15,-3 0 0 16,0 5 9-1,-3 0 15-15,-8 0 36 0,2 0-33 16,3 0-20-16,6 10 1 16,0 8-7-16,0 4-1 15,21-4-5-15,6-8-24 16,4-10-5-16,-2 0 21 16,-2 0 13-16,-6-19-2 15,-6-17 4-15,-7-17-1 16,-5-12 4-16,-3-16-5 15,0-1 0-15,-18 3 1 16,-11 15-7-16,-2 18 17 16,-5 18-17-16,7 18 12 0,3 10 19 15,7 12 3-15,13 35-27 16,6 23 3-16,0 20 14 16,12 10 17-16,19-6-35 15,6-12 4-15,8-17 9 16,4-23-7-16,3-21-6 15,0-19-4-15,2-2-5 16,-5-19 3-16,-7-12-5 16,-13 12-3-16,-13 8 14 15,-7 10-7-15,-4 1-12 16,3 4-2-16,4 23 20 16,-1 6-17-16,-5-3-68 15,-6-14-108-15</inkml:trace>
  <inkml:trace contextRef="#ctx0" brushRef="#br0" timeOffset="237612.3004">23123 13495 912 0,'0'0'52'16,"0"0"-52"-16,0 0-46 15,0 0 41-15,0 0 5 16,149-100 2-16,-91 52 0 15,-3-2-4-15,-10 6-2 16,-16 9-6-16,-12 17 7 0,-9 11-1 16,-8 7 4-16,0 0 49 15,0 0 22-15,0 7-39 16,-8 27-32-16,2 19 4 16,6 15-4-16,0-2 0 15,9-12-2-15,20-15 1 16,2-18-8-16,0-9-8 15,-2-7 8-15,-4-5-16 16,-11 0 17-16,-6 0 0 16,-8 0 3-16,0 3-2 15,0 0 14-15,0 4-6 16,5 5-1-16,5 0 0 0,9 7-1 16,14-8 1-16,5-4 0 15,11-7-4-15,2 0-20 16,-2-24 5-16,-2-9 19 15,-11 1 0-15,-9 0-2 32,-10 2 1-32,-9-2 2 0,-2-3 0 0,-4-8 5 15,-2 0-6-15,0-2-3 16,0 11 3-16,2 12 5 16,-2 12-4-16,0 7 19 15,2 3-19-15,3 0-1 16,3 35 1-16,4 20 18 15,-1 24 10-15,2 5-19 0,-2 1-10 16,0-13-1 0,3-18-7-16,-5-12-54 0,-5-17-73 15,-4-18-120-15</inkml:trace>
  <inkml:trace contextRef="#ctx0" brushRef="#br0" timeOffset="238233.8608">23904 13597 685 0,'0'0'161'16,"0"0"-110"-16,0 0-38 0,0 0-13 15,0 0 2-15,0 0 11 16,71 0 23-16,-26 0-20 15,9 0-2-15,-1-6-11 16,7 1-3-16,2 1-1 16,4 4-74-16,-4-3-75 15,-7 1-148-15</inkml:trace>
  <inkml:trace contextRef="#ctx0" brushRef="#br0" timeOffset="239615.6989">25110 13012 681 0,'0'0'81'16,"0"0"-54"-16,0 0-21 15,-27 124 64-15,27-49 8 16,0 1-39-16,5 2-13 15,12-10-26-15,4-14 1 16,-2-14-3-16,-3-18 2 16,-1-12-16-16,-5-8-19 15,1-2 19-15,-1 0 15 16,4-14 1-16,-1-4 0 16,1 4 0-16,-5 4-2 15,-1 8-3-15,2 2 2 0,1 0 3 16,9 8 0-16,7 8 1 15,9 6 2-15,6-7-4 16,5-8 10-16,6-7-18 16,-2-12-6-16,1-26-33 15,-10 0 22-15,-13 6 0 16,-9 12 22-16,-11 10-7 16,-5 8 11-16,-2 2 4 15,-2-3 14-15,0 3 3 16,0 0-20-16,2 0-1 15,10 11-3-15,8-7-21 16,11-4-38-16,6-4 28 0,4-15-22 16,-3 2-24-16,-5 9 60 15,-6 8 20-15,-7 2 8 16,2 22 54 0,-2 6-40-16,1 3 22 0,-2-2-15 15,2-9-21-15,-3-10-1 16,3-12-7-16,2-23 6 15,6-44 5-15,2-23-3 16,5-20-8-16,-1-9 0 16,-6 11-1-16,-8 10-18 15,-11 28-43-15,-10 32 62 16,0 30 16-16,-6 8 43 0,-12 40-57 16,-2 26 17-16,2 25 37 15,5 14 0-15,11 5-22 16,2-9-27-16,8-23-7 15,22-22-1-15,3-26-32 16,-2-24-48-16,-6-6 35 16,-14-36 22-16,-11-20-103 15,0-2 3-15,-21 10 81 16,-7 18 43-16,1 16 154 16,5 10-16-16,11 4-35 15,6 0-47-15,5 4-56 16,0 15-8-16,26 4 2 15,13-10-25-15,5-10-13 0,6-3 35 16,-4-8-18-16,-8-12 5 16,-7 9 14-16,-7 10 8 15,-1 1 2-15,0 0 3 16,-2 4 35-16,4 16-35 16,2 3-5-1,-3-1 1-15,-1-7-1 0,-1-15-6 16,-6 0-18-16,-6-40-13 15,-3-8 9-15,-7-2-54 16,0 10 11-16,0 17 65 16,-13 16 6-16,-3 7 37 15,5 7 42-15,7 28-47 16,4 18 3-16,0 20-8 16,24 7 2-16,12 3 11 15,2 3 31-15,-1-11-27 16,-10-5-14-16,-11-5-4 0,-16-7-19 15,0-1-1-15,-22-7-5 16,-16-11 15-16,-3-14-10 16,4-20-1-16,10-10-5 15,16-58-3-15,11-31-24 16,25-20-101-16,31-12-10 16,10 15 81-16,-1 25-36 15,-5 28 31-15,-14 24-23 16,-15 20 85-16,-10 8 26 0,-15 6 96 15,-6 0 22 1,0 0 30-16,0 0-73 16,0 0-81-16,0 3-20 15,0 5 0-15,0-3-1 16,0-5-37-16,9 0-34 0,5 0 60 16,-1 0 2-16,-4-2 10 15,-4 2 0-15,-5 0 0 16,2 0 13-16,4 2 25 15,5 19-9-15,12 10 6 16,6-3-26-16,6-10-9 16,12-9-12-16,2-9-68 0,-2-5-51 15,-7-21-46 1,-9-5-380-16</inkml:trace>
  <inkml:trace contextRef="#ctx0" brushRef="#br0" timeOffset="240227.624">28245 13100 769 0,'0'0'82'16,"0"0"-28"-16,0 0-22 15,-140 28 17-15,113-2-32 16,4 4-10-16,13 0-1 0,7-1-5 16,3-11-2-16,0-8 1 15,7-6-32-15,12-4 18 16,2 0-3-16,-1-18 13 16,-3-5 4-16,-3 7-1 15,-7 10-4-15,-5 5 5 16,-2 1-2-16,2 0 0 15,7 0 2-15,2 3 0 16,9 8-4-16,7-9 2 16,6-2-2-16,8-9-57 15,3-20 2-15,1-4-8 16,-7 7 18-16,-5 10 15 16,-10 12 14-16,-13 4 6 15,-1 6 14-15,-7 22 48 16,-2 5 23-16,2 1-12 0,-2-9 19 15,3-8-30-15,2-9-17 16,3-8-27-16,5 0-2 16,14-21-2-16,7-25 0 15,3-18 7-15,0-12-7 16,-8 2-4-16,-10 12-5 16,-7 22-4-16,-6 18 13 15,-1 13 0-15,-5 9 26 16,2 0-9-16,2 25-15 15,5 25 4-15,3 24 23 16,1 8-27-16,3-4-4 0,1-12-33 16,-5-26-127-16,-12-33-156 15</inkml:trace>
  <inkml:trace contextRef="#ctx0" brushRef="#br0" timeOffset="240711.5035">28712 13160 469 0,'0'0'526'0,"0"0"-526"16,0 0-37-16,114-10 36 16,-38-12 2-16,2-9-1 15,-5 4 0-15,-11 4 3 0,-21 15-3 16,-19 3-5-16,-17 5 5 16,-5 0 2-16,0 0 27 15,-22 12 13-15,-14 14-40 16,-3-1 2-16,14-6 7 15,13-8-7-15,12-8-4 16,16-3-12-16,22 0-2 16,13 0 11-16,-2-14-3 15,-4-2-24-15,-10 0 6 16,-15 12-2-16,-6 4 6 16,-10 0 8-16,0 0 12 15,3 4 5-15,7 12 25 16,8 6 1-16,7-5-29 15,4-6-1-15,9-5 1 16,8-6-2-16,0 0-7 0,4-6-10 16,-4-8 7-16,-11 2-3 15,-5 6 1-15,-14 4 12 16,-9 0-3-16,-7 2 4 16,-4 0-1-16,0 0 4 15,5 0 16-15,1 0-10 16,10 8-10-16,4 4 0 15,4 0-1-15,1-4-61 16,-7-4-57-16,-11-2-43 16,-7-2-441-16</inkml:trace>
  <inkml:trace contextRef="#ctx0" brushRef="#br0" timeOffset="241472.1501">30192 12932 752 0,'0'0'21'0,"0"0"-21"15,-140 80 28-15,95-32 1 16,11-6 10-16,15-5-16 15,9-8-14-15,10-8-8 16,0-12-2-16,23-9-4 16,17 0 5-16,9-26 2 0,5-13-2 15,-8 2 5-15,-12 11-3 16,-16 14 0-16,-12 12 7 16,-4 0 20-16,5 12 8 15,7 28-2 1,11 14-4-16,4 10-22 0,8-3-9 31,5-16-19-15,5-20-52-16,-5-25-91 0,-13-2-12 0,-16-30-391 0</inkml:trace>
  <inkml:trace contextRef="#ctx0" brushRef="#br0" timeOffset="243601.5175">21180 14387 346 0,'0'0'86'15,"0"0"-73"-15,0 0 23 16,0 0 34-16,0 0 10 16,0 0-7-16,0-23-6 15,0 18-52-15,0 1 5 16,0 4 35-16,0 0-22 16,0 0-22-16,0 0-6 15,0 18 4-15,0 28 12 0,0 25-3 16,8 15 29-1,9 0-38-15,4-18-8 16,6-19 0-16,8-27-1 0,8-16-3 16,-1-6 3-16,6-28 0 15,-6-21 11-15,-5-9-11 16,-6-4 6-16,-10-1-6 16,-15 19 7-16,-6 13 9 15,0 8 3-15,0 10-10 16,-10-1 1-16,-2 6-10 15,7 3-1-15,1 1-2 16,4 4-31-16,0-3-22 16,0-3-144-16,15-7-78 0</inkml:trace>
  <inkml:trace contextRef="#ctx0" brushRef="#br0" timeOffset="244017.0771">21783 14349 655 0,'0'0'109'0,"0"0"-92"16,0 0-17-16,0 0 0 16,0 0-2-16,0 123-5 15,4-79 7-15,25 2 0 0,8-4-1 16,7 0 3 0,0-4 9-16,-7-6 1 15,-8-5 6-15,-14-12 3 0,-9-7-1 16,-4-2 3-16,-2 1 61 15,-8 4-16-15,-28 6-55 16,-13 6-13-16,-4-2-8 16,1-4 0-16,10-8-14 15,8-9 4-15,10 0 8 16,8-12-45-16,6-15 2 16,10 0 17-16,0-1 15 15,8-3 12-15,26 1 9 16,5 2-10-16,9 6 9 15,1 2-5-15,-3 9 6 16,-1 10 0-16,-3 1 0 0,-4 0-1 16,0 16-4-16,-7 7 5 15,0 0-4-15,-4-7 4 16,-2-4-19-16,-7-12-145 16,-5-12-180-16</inkml:trace>
  <inkml:trace contextRef="#ctx0" brushRef="#br0" timeOffset="244347.718">22049 14387 643 0,'0'0'128'0,"0"0"-49"15,0 0-51-15,0 0-13 16,0 0-14-16,0 0-1 15,12-26 2-15,22 20 1 16,2-3-6-16,6 0-27 16,0 9-56-16,-3 0-9 15,-6 0-155-15</inkml:trace>
  <inkml:trace contextRef="#ctx0" brushRef="#br0" timeOffset="244598.0504">22643 14361 448 0,'0'0'73'0,"0"0"-41"15,-98 115 90-15,56-57-26 16,2-1-14-16,10-7 6 16,13-8-44-16,13-13-33 15,4-14-1-15,4-12-10 16,21-3-23-16,8-3 17 15,5-38-13-15,0-12 11 16,-5-10 6-16,-11 9-3 16,-9 20-6-16,-5 18 4 15,-8 16 7-15,0 0 12 0,2 0 8 16,7 24-3 0,4 26-11-16,11 12 21 0,10 4-10 15,6-13-17-15,7-20-22 16,2-16-19-16,2-17-102 15,-6-17 73-15,-14-21-103 16</inkml:trace>
  <inkml:trace contextRef="#ctx0" brushRef="#br0" timeOffset="248906.7228">19426 14386 397 0,'0'0'0'0,"0"0"20"16,0 0 12-16,0 0 13 15,0 0-7-15,0 0 33 16,0 0 1-16,-58-99-5 16,58 99-25-16,0 0 4 15,0 4-41-15,0 34 10 16,0 24 10-16,11 23 63 15,3 9-58-15,-3 0-17 16,2-6-12-16,-2-16 0 16,2-19 0-16,-1-19-1 0,-3-14-5 15,-5-6 2-15,0-4-13 16,-4-3-20-16,0 2-49 16,0-9-17-16,0 0-37 15,-15-22-356-15</inkml:trace>
  <inkml:trace contextRef="#ctx0" brushRef="#br0" timeOffset="250649.5269">19758 14489 435 0,'0'0'83'0,"0"0"-69"0,0 0 77 0,0 0 26 0,0 0-55 0,0 0-53 0,-34-5-1 0,13 5-3 0,-4 0 1 0,0 2-2 0,0 18 2 0,2 8-4 0,0 8-2 0,5-2-4 0,3 2-1 0,8-4 5 0,7-10 0 0,0-2 0 0,7-1 0 0,24-4 2 0,9-2 6 0,11-8 2 0,5-5-10 0,-3 0 1 0,-1-12 7 0,-6-8 4 0,-10-6-11 0,-7 1-1 0,-9-4 0 0,-6-1 3 0,-8-1-2 0,-6 0 4 0,0 3 3 0,0 2-6 0,-14 11 0 0,1 6-4 0,0 7 1 0,-1 2 1 0,2 0 5 0,-2 4-4 0,3 22-2 0,4 5 2 0,5 12-1 0,2 4 16 0,0-8-7 0,22-7-7 0,9-6 2 16,0-13-1-16,6-8-1 0,0-5-2 0,5-9 0 0,0-28 11 0,1-19-11 0,-3-16 0 0,-7-16-5 0,-6-1 5 0,-11 7 2 0,-7 8-2 0,-7 14 0 0,-2 20-1 16,0 13 4-16,0 14-5 15,-6 13 4-15,-11 0 26 16,-2 6-22-16,-6 32-6 16,1 26 0-16,-1 20 2 15,8 19 10-15,5-3 2 16,12-7-7-16,0-20-5 15,4-17 1-15,21-22-3 16,2-12-2-16,2-12 1 16,-2-5-1-16,2-5-14 0,-5 0 16 15,0-18 0-15,-6-1-3 16,-9 7 2-16,-5 6 1 16,-4 5 3-16,0 1-2 15,0-3 15-15,0 3-16 16,0-3 0-16,0 3 2 15,0-5 0-15,0 5-1 16,0-1-2-16,0 1-16 16,0-7 1-16,0-3 14 15,0-3 2-15,0 2 4 16,0 3-4-16,0 8-4 16,0 0-1-16,0 0 5 15,0 0 7-15,6-4-7 16,2 4-39-16,3-4 39 15,5 4-6-15,-1-2 1 0,-3 2-3 16,-1 0-4-16,-5 0 9 16,1 0 2-16,0 0-1 15,-3 0 0-15,5 0 2 16,-2 0-2-16,4 0-6 16,0 0-10-16,0 0 1 15,1 0-2-15,-2-2 16 16,-3-4-3-16,-3 2 12 15,-1 4-3-15,-3 0-1 16,0 0-1-16,0 0 4 0,0 0 18 16,0 0-8-16,0 0-15 15,3 0 8-15,-1 2-8 16,0 0 0 0,2 0-8-16,3-2-2 0,-1 0-1 15,-2 0 3 1,4 0-7-16,-6 0 10 0,0 0-11 15,-2 0 16-15,0 0-2 16,0 0 2-16,2 6 0 16,5 18-9-16,7 20 9 15,5 19 21-15,4 16 1 16,-1 11 1-16,0 2-20 0,-6-14-2 16,-1-20 14-16,-5-22-14 15,-6-22 5-15,0-11 5 16,-4-3-11-16,0 0 30 15,0-17 1-15,0-40-31 16,-11-29-15-16,-5-18-7 16,1-1 12-16,-1 15 4 15,1 18-20-15,3 18-17 16,6 23 14-16,2 14 27 16,4 13-1-16,0 4-7 15,0 0-23-15,0 4 15 16,15 19 18-16,7 2 11 15,1 1 2-15,-1-6-6 16,0-8-7-16,0-6 0 16,-1-6-3-16,-4 0 2 0,-3-10 1 15,-3-12 4-15,-3 0-4 16,-3 4 0-16,-5 1-2 16,0 2 2-16,0 7-1 15,0 2 1-15,0 4 34 16,0 0-9-16,0-5-25 15,0-7 0-15,9-12-3 16,4-7-16-16,1-1 19 16,-5-3-5-16,-5 3 4 15,-4 6 0-15,0 5-3 16,0 6 4-16,-9 11 8 16,-9 6-8-16,-1 0 48 15,1 14-34-15,5 27 9 16,3 16-22-16,10 12 29 0,0 0-19 15,16-8-8-15,15-17 3 16,5-13-4-16,-1-19-2 16,1-7 1-16,-7-1-1 15,-7-4-12-15,-1 0 3 16,-6 0-25-16,-2 0-42 16,1 6 17-16,-3 6-43 15,-2 1-126-15</inkml:trace>
  <inkml:trace contextRef="#ctx0" brushRef="#br0" timeOffset="252468.9159">24526 14373 421 0,'0'0'105'0,"0"0"-56"16,0 0 8-16,-142 41-4 15,106-14-30-15,5 8-10 16,11-8 5-16,4-2-10 15,11-7 10-15,5-6-8 16,0-4-10-16,0 0 6 16,16 1 7-16,2-3-9 0,-2-4 2 15,-3-2 7-15,-2 0-10 16,-2 0-2-16,-3-17 5 16,-1-16 18-16,-3-11-10 15,-2-6 1-15,0 2-11 16,0 7-4-1,-11 4 2-15,-2 13 14 16,1 8-13 0,4 10-3-16,4 2 20 0,1 4 6 0,3 0-26 15,0 0-8-15,0 26 8 16,3 18-15-16,21 23 13 16,7 15 1-16,9 2-6 15,4 0 9-15,8-3-2 16,2-5 9-16,-4 0-9 15,-2 5 0-15,-15 1-5 0,-11-7 5 16,-15-8 0-16,-7-15 2 141,0-14 5-126,-9-14-4-15,-13-10 7 0,-1-8 10 16,-2-6-11-16,2-4 1 16,2-35-10-1,8-22-8 16,13-19-21-15,0-19-10-16,18 1 9 0,15 6 7 16,8 12 18-16,1 15-22 15,-2 11 17 1,-3 14 10-16,-8 13-3 16,-8 12 1-16,-13 9 2 0,-6 6 1 0,-2 0-1 15,3 0 0-15,2 0 0 0,-1 4 15 0,5 5 44 0,4-1-55 16,7-2-1-16,7-6-3 0,11 0 0 15,9-6-27-15,-3-15-27 16,-13-8-129-16</inkml:trace>
  <inkml:trace contextRef="#ctx0" brushRef="#br0" timeOffset="254600.2311">26313 14122 360 0,'0'0'50'0,"0"0"-37"15,0 0-10-15,0 0-2 16,0 0 0-16,0 0-2 16,0 0-60-16,2-27-89 15</inkml:trace>
  <inkml:trace contextRef="#ctx0" brushRef="#br0" timeOffset="255872.5547">26373 14084 352 0,'0'0'19'0,"0"0"-15"0,0 0-3 16,0 0 1-16,0 0 20 15,0 0-9-15,-17-18-13 16,17 18 2-16,0 0 9 16,0 0-9-16,0 0 18 15,0 0-5-15,0 0 37 16,0 0 3-16,0 0 21 16,0 0-34-16,0 0-26 15,0 0-10-15,0 0-6 16,0 0 0-16,0 0-2 15,0 0 1-15,0 0 0 16,0 0 1-16,0 0 1 16,0 0 1-16,0 0 1 0,0 0-3 15,0 0 15-15,0 0-10 16,0 0-5-16,0 0-3 16,0 0 3-16,0 0 0 15,0 0 0-15,0 0 0 16,0 0 0-16,0 0 4 15,-3 0 1-15,1 0-3 16,2 0 0-16,-2 3-2 16,-1 23 7-16,1 20 2 15,0 21 5-15,2 6-14 16,0 1 9-16,0 1-5 16,2-8-3-16,12-2 6 0,-4-9-7 15,-3-12 3-15,0-12 6 16,-2-10-6-16,-3-8 9 15,-2-10-10-15,0-2-2 16,0-2 8-16,0 0-11 16,2 0 3-16,2 0-22 15,1-20-34-15,-1-17-65 16,-2-9-304-16</inkml:trace>
  <inkml:trace contextRef="#ctx0" brushRef="#br0" timeOffset="257223.1465">26716 14264 462 0,'0'0'74'16,"0"0"-45"-16,0 0 0 15,0 0 32-15,0 0-10 16,0 0-26-16,-146 25-15 16,94 1-1-16,2 2 14 15,11-2 28-15,10-5-9 16,11-8-16-16,9-1-24 0,9 0 7 16,0 4-9-16,7 5-11 15,21-1 5-15,9-1 3 16,9-4 3-16,3-7-3 15,5-6 0-15,-3-2-3 16,-2 0-1-16,0-8 5 16,-6-9-5-16,-8 3 4 15,-4-3-4-15,-10-2 7 16,-8 2 8-16,-7 0-2 16,-6 3-6-16,0-1 2 15,0 4-2-15,-6 1 2 16,-10 6 32-16,-6 4-6 15,-1 0-10-15,-1 3-3 16,-1 16-4-16,6 9-3 0,5 3-2 16,9 0-2-16,5 4-7 15,7-8 3-15,27-4 0 16,10-6 0-16,10-12 0 16,4-5-13-16,2-1-9 15,-7-26 5-15,-1-3-6 16,-13 0-8-16,-10 2 5 15,-6 3 25-15,-12 8-6 16,-7 5 14-16,-4 1-5 16,0 7 6-16,0 2 14 15,0 2 20-15,0 0-11 16,0 5-31-16,0 30-9 0,0 21 7 16,8 11-4-16,7 2 6 15,5-7 8-15,-3-1-4 16,-1-12 8-16,-7-9-6 15,-3-13-5-15,-6-8-1 16,0-18 10-16,0-1-6 16,0 0 20-16,0 0-4 15,-2-33-13-15,-13-25-7 16,-3-25-18-16,11-17 2 16,7-2-3-16,0 5 5 15,0 19 4-15,0 20-5 16,3 26 8-16,1 20 4 15,-4 10 3-15,2 2 0 0,0 0-5 16,12 2-26-16,3 21 30 16,10 8 1-16,4 9 2 15,-2-4 9-15,3-5-11 16,-3-13 0-16,0-10-1 16,2-8 3-16,-4 0-4 15,-3-13 2-15,-2-10-3 16,-8-4-4-16,-5 7 3 15,-5 8 4-15,-4 6 4 16,0 6-3-16,0 0 20 16,0 0-6-16,0 0-10 15,0 0-2-15,2 0-3 16,8 12-4-16,5 1 2 0,9-4-2 16,8-9 1-1,3 0-5-15,3-9 1 0,-7-16-3 16,-6 6-9-16,-9 6 6 15,-10 5 13-15,-1 8-21 16,-3 0 21-16,10 0-5 16,0 22 5-16,11 4 10 15,6 0-6-15,7-2-2 16,8-13 0-16,5-11-2 16,5-3-13-16,-1-29 6 15,-6-8-3-15,-5 4-7 16,-13 6 8-16,-9 14 1 0,-11 8 7 15,-7 8-1 1,-2 0 2-16,0 0 8 16,0 2 7-16,0 14 7 0,4 2-11 15,4 2 12-15,-2-4-23 16,1-5-17-16,-3-8 16 16,-4 1-22-16,0-4 23 15,0 4 7-15,-4 0 31 16,-21 5-38-16,-6-2-18 15,2 1-39-15,4-3 19 16,14-5-28-16,11-11-28 16,0-19-62-16,29-6 3 15</inkml:trace>
  <inkml:trace contextRef="#ctx0" brushRef="#br0" timeOffset="257474.4571">28604 14111 286 0,'0'0'124'0,"0"0"-7"15,0 0 45-15,0 0-110 16,0 0-26-16,0 0-13 16,-14 61-13-16,14-61-1 15,0 0 1-15,9 0-11 16,15-13 11-16,3-13 0 16,0 7 1-16,-9 6 8 15,-5 9-8-15,1 4-1 0,1 5 18 16,3 21-5-1,6 7 41-15,3-1-54 0,0-9-2 16,0-6-47-16,-3-11-17 16,-9-6-53-1,-7 0-79-15</inkml:trace>
  <inkml:trace contextRef="#ctx0" brushRef="#br0" timeOffset="258839.3961">22576 15383 346 0,'0'0'61'15,"0"0"-19"-15,0 0 27 16,0 0 15-16,0 0-12 16,0 0-38-16,3-15-18 15,-3 15 6-15,0 0-22 16,0 0 0-16,0 0-4 16,0 0 2-16,0 0 2 0,0 11-4 15,2 24 8-15,2 24-2 16,4 16 1-16,-2 14 14 15,7 5-15 1,1 8-2-16,3 1 20 0,4 4-19 16,-6 0-2-16,1 1 0 15,-1-1 1-15,-3-4 3 16,-2 0 0 0,-3-1-3-16,-3 1 0 15,1 2 16-15,0 0-9 0,-1 1-7 16,5-3 9-16,2-9-9 15,0-14 0-15,-2-7 1 16,3-2-4-16,-4 3 3 0,1-1 0 16,0 3-3 109,4-6 3-125,3-6 2 0,4-1-2 15,7-1-8-15,2-1 8 0,-2 6 0 16,0 2-19-16,-8 2 16 0,-3-1-10 0,-5-3 13 16,-5-11 0-16,-4-4 8 0,4 2-5 15,-6 1-3-15,2 6 1 0,-2 6 0 0,2-1 0 16,-2 2-2-16,2-5 0 0,0-13-1 15,1-18 4-15,-3-17-1 0,2-15-1 16,-2 11-1-16,0-11-8 0,0 0 18 0,0 0-18 0,0 0 9 0,4 0-3 0,0 0-55 0,-4-19-51 0,0-35-89 16</inkml:trace>
  <inkml:trace contextRef="#ctx0" brushRef="#br0" timeOffset="260462.7838">20634 16267 113 0,'0'0'198'0,"0"0"-184"15,0 0-14 1,0 0 0-16,0 0 9 0,0 0-7 16,29 13 81-16,-11-13-59 15,-3 0 9-15,5 0-8 16,0 0-13-16,2 0 16 16,5 4-21-16,4 0-7 15,3-2 13-15,3 2-12 16,9 4 20-16,6-4 11 15,8-4-9 1,8 0-17-16,1 0 10 0,4 0-12 16,-2 0 9-16,3 0-11 0,-1-4-2 15,2 0 14-15,0-1-14 16,1 0 0-16,-1 5-5 16,4 0 5-16,0 0 0 15,6 0 0-15,-2 0 5 16,-3 10 1-16,-4-2-4 15,-7-3-1-15,2-4 7 16,3-1-1-16,3 0-3 16,8 0-2-16,-2 0-2 15,-1 0 3 1,-6 0-8 0,-5 0 5-16,-4 5 0 0,-7-1 0 0,-2 4 0 15,-2-8 0-15,0 1 5 0,6-1-2 16,3 0-3-16,6 0 35 15,7-1-35-15,4-11-1 16,11-3 1-16,8 1 0 16,2-1 10-16,-6 4-10 15,-7-1-2-15,-3 2 2 16,-8 1-2-16,0 4 5 16,-2-7-6-16,-5 6-2 15,-1-6 5-15,0 2 0 16,3 1-4-16,2-4 4 15,4-1 0-15,0 6 11 16,3-5-10-16,2 4-1 0,-6 1-1 16,2 2-5-16,-5-2 3 15,-1 2 3-15,4 6 0 16,0-5 9-16,2 5-9 16,-4-3 0-16,-2 3 0 15,-2-8 0-15,-2 2 0 16,1 2 0-16,-6-4 0 15,-1 2 0-15,-7-3-2 16,-4 3 2-16,-4 3-4 16,2-1 3-16,4-4 1 15,4-1-6-15,4 4 11 16,1 1-5-16,-3 4 0 16,-1 0 0-16,-6 0-14 15,0 0 12-15,-3 0 2 16,-3 0 3-16,0 0-3 15,-2 0-1-15,-1 0-4 0,-3 4 5 16,1 0 0-16,2 0 0 16,-9-2-2-16,5 2 2 15,-1-4 6-15,-1 0-2 16,0 4-7-16,-3 0 4 16,0-4-1-16,-6 0 0 15,-10 4-1-15,-5-4 1 16,-11 0-3-16,-3 0 3 15,-2 0 8-15,0 6-4 0,-11 6-4 16,-27 6-69-16,-17-1-138 16</inkml:trace>
  <inkml:trace contextRef="#ctx0" brushRef="#br0" timeOffset="261974.3992">20355 16862 428 0,'0'0'114'0,"0"0"-43"15,0 0-36-15,0 0-6 16,0 0-28-16,0 0-1 16,0-6-5-16,0 6-5 15,0 0 2-15,0 0 4 16,0 0-9-16,0 0 13 0,0 0 32 15,0 0-17-15,0 0-4 16,0 0 23-16,0 0-15 16,0 0-6-16,0 0 0 15,0 0 6-15,0 0-19 16,0 0 0-16,0 0 3 16,0 0-2-16,0 4-1 15,0 20 0-15,9 16 0 16,0 12 8-16,4 10-4 15,2-8 16-15,-1-9-10 16,-1-17-10-16,-3-10 10 16,-6-10-10-16,-2-8 0 15,-2 0 4-15,0 0 4 16,0 0 10-16,0 0 8 16,0 0-10-16,3 0 0 0,-3 0-6 15,0 0-10 1,0-26 9-16,0-15-9 15,-11-9-9-15,5-4 8 16,6 2 1-16,0 2-1 0,0 2-2 16,6 8-7-16,15 8 6 47,6 2-6-47,2 8-1 0,-2 7 8 0,-2 10-11 0,-4 5 9 0,0 0-6 15,-3 0 8-15,-1 0 1 0,-5 0 2 16,-1 5 0-1,-3-5 0-15,4 5 0 0,-1-1-4 16,0-1-41-16,3-3-34 16,-10 0-42-16,-4 0-218 15</inkml:trace>
  <inkml:trace contextRef="#ctx0" brushRef="#br0" timeOffset="263240.3945">20665 17062 556 0,'0'0'139'15,"0"0"-139"-15,0 0-5 16,0 0-5-16,0 0 10 15,0 0 21-15,83 0-10 16,-50 0 1-16,0 0 0 16,-2 0-8-16,-2 0 20 15,-4 0-17-15,-3-14 5 16,-6 0-2-16,-3-3-7 16,-7-6-3-16,2-7 32 15,-6-5-27-15,-2-7 1 16,0 15-6-16,-2-3 1 0,-14 12-1 15,-4 8 3 1,-2 6 4-16,-1 4 9 16,1 0 24-16,-4 14-19 0,1 22-11 15,0 8-9-15,7 4 0 16,9 2-1-16,7-6 0 16,2-4 10-16,5-12-5 15,17-1-5-15,7-14 0 16,2-4 0-16,3-5 0 15,-1-4-2-15,2-4 1 16,-3-23 0-16,-3 0-3 16,-7-3-9-16,-5 3 4 15,-3 4 0-15,-5 4 7 0,0 1-2 16,-2 2-6 0,0-2 10-16,-1 3 0 0,-2 4 0 15,3 5-10 1,-5 2 10-16,1 4-3 15,-3 0 0-15,0 0-6 16,0 0 9-16,2 0 0 0,3 19 10 16,-1 10 26-16,2-1-13 15,-1-2-16-15,-1-12-7 16,-2-6 0-16,-2-4 0 16,0-4 0-16,0 0 1 15,0 0-1-15,0-8 1 16,0-18-6-16,0-14-5 15,0 0-20-15,0 3 19 0,0 16 11 16,3 11 0-16,2 6-13 16,1 4-5-16,3 0 15 15,5 0-16-15,1 18 19 16,1 8 9-16,-3 2 0 16,-2-2 8-16,-2-8-1 15,-2-10-10-15,-5-4-6 16,0-4-2-16,-2 0-4 15,2 0 3-15,-2 0-9 16,4-26 12-16,1-8 0 16,0 6 1-16,-1 6-5 15,1 12 4-15,-1 10-5 16,5 0-21-16,5 0 12 16,1 0 13-16,1 19 1 15,-3 2 1-15,1-1 13 0,-1 0-5 16,3-2-4-16,-1-8-10 15,5-5 4-15,5-5-6 16,3 0-9-16,6-5-4 16,-3-21-13-16,1 2-10 15,-11-2-4-15,-3 4 44 16,-7 8-4-16,-7 1 7 16,-4 12 3-16,0-4 23 15,0 5 26-15,0-3-12 16,-10 3-28-16,-9 0 19 15,0 8-13-15,-4 10-11 16,3 3 12-16,3-2-13 16,5-5 5-16,6-8 14 15,6-6-21-15,0 0-4 0,0 0 0 16,0 0-26-16,0 0-15 16,0-2 9-16,11-6 32 15,2-2 0-15,-2 2-1 16,-1 8-2-16,-2 0 3 15,1 0 0-15,5 0-4 16,1 0 3-16,5 0 0 16,3 0-56-16,1 0-19 15,-2 0-91-15,-4-13-328 0</inkml:trace>
  <inkml:trace contextRef="#ctx0" brushRef="#br0" timeOffset="263564.6199">21803 16802 469 0,'0'0'0'16,"0"0"-1"-16,0 0-7 15,0 0 7-15,0 0 1 16,0 0 36-16,34 46 30 16,-18-7 28-16,1 10-49 15,1 9-4-15,2 0-6 0,-2 8-16 16,-3-5-18-16,-5-5 13 15,-8-10 7-15,-2-12 13 16,0-10 18-16,-16-2-6 16,-8-4-7-16,-3-4-25 15,-2-2-5-15,-2-12-9 16,-2 0 1-16,-1-4-2 16,-2-28-4-16,0-12-12 15,7-6-8-15,2-7-12 16,10 0-15-16,5 7-16 15,4 6-24-15,3 0-135 16</inkml:trace>
  <inkml:trace contextRef="#ctx0" brushRef="#br0" timeOffset="263792.0124">21538 16543 663 0,'0'0'98'16,"0"0"-87"-16,0 0-5 16,0 0-6-16,0 0-1 15,0 0-1-15,91-8 2 16,-55 8-2-16,-2 0-9 16,-5 0-51-16,-3 13-37 15,-3 0-75-15</inkml:trace>
  <inkml:trace contextRef="#ctx0" brushRef="#br0" timeOffset="264240.8554">22136 16843 347 0,'0'0'85'16,"0"0"-45"-16,0 0 23 0,0 0 27 15,0 0-36-15,0 0-16 16,-69 75 2-16,46-47-9 15,5 2-16-15,9-8 51 16,7-3-43-16,2-10-23 16,0-1 0-16,2-4-13 15,19-4-2-15,2 0 3 16,4-18 0-16,-4-12 9 16,-3-2 3-16,-9 5-3 15,-4 14 0-15,-5 9 5 31,2 4-6-31,6 0 3 0,5 22 1 0,12 10 55 0,4 8-27 16,4-10-28-16,1-12-5 16,-3-12-81-16,-6-6 23 15,-11-28-20-15,-12-8-129 16</inkml:trace>
  <inkml:trace contextRef="#ctx0" brushRef="#br0" timeOffset="266199.4179">21790 16808 97 0,'0'0'158'0,"0"0"-112"16,0 0 12-16,0 0 13 16,0 0-1-16,0 0-31 15,-7 0 38-15,7-6-43 16,0 6-7-16,0-4-18 15,0 4 5-15,0-5-8 16,0 2 4-16,0 3-4 0,-2-4 21 16,2 4 12-16,0 0-13 15,-2 0-6-15,2 0-6 16,0 0-14-16,0 0-1 16,0 0-2-16,0 0-5 15,0 0-8-15,0 16 5 16,2 2 11-16,10 10 0 15,-6 3 0-15,3 4 5 16,-3 5 7-16,2 0-10 16,0 0 0-16,-1-4-2 15,-1-4 0-15,-4-14 3 16,3-1-3-16,0-12-6 16,-3 0 6-16,0-1 0 15,-2 1 0-15,0 7 1 16,0 7 9-16,0 3-10 0,0 0 5 15,0-4-4-15,-2 0-1 16,-5-4 3 0,2 4-2-16,-1-11-1 15,4 2 3-15,2-7-12 0,0-2 6 16,0 0 3-16,0 0 0 16,-2 0 3-16,2 0-2 15,-5 0-1-15,-3 0 0 16,-4 0-3 62,-1 0-10-62,-1 0 6-16,1 0 1 0,-1 0 0 15,3 0 3-15,3 0 0 0,-1 0 3 16,-1 0-4-16,6 0 4 0,2-6-5 0,-2 1-7 15,2 3 12-15,2-9-4 16,-3 3 0-16,3 0 4 0,-2 2-4 16,0-3 4-16,-1 6 0 0,3-2 0 0,0 0 0 0,0 1 0 15,0-6-2-15,0-7-2 0,0 0 2 16,0-1 4-16,10 0-4 16,-4 4 12-16,3-4-10 15,-2 5 2-15,0-1-2 0,-5 6-1 16,0 7 0-16,0 1 1 0,0-5 0 15,3 5-2-15,1-8 4 0,6-2-4 16,3-2-2-16,3 2-7 16,2-4 11-1,-2 6 10-15,0 1-10 16,-3 1-2-16,-1 1 2 16,-1 1 1-16,-2 0-1 0,1 4-2 15,-4 0 1 1,-1 0-3-16,-1 0 2 0,2 0 0 15,0-4 0-15,3 2 2 16,3-6 2-16,-1-6 1 16,3 6-6-16,-5 4 3 15,-5-2 0-15,-2 6 0 32,-4 0 1-32,0 0 0 0,0 0 3 0,0 0-4 0,0 0 15 15,0 0-13-15,0 0 6 16,0 0-8-16,0 0-25 15,0-4-33-15,-2 0-80 16,-6 0-218-16</inkml:trace>
  <inkml:trace contextRef="#ctx0" brushRef="#br0" timeOffset="270606.4391">20716 17798 36 0,'0'0'126'15,"0"0"-121"-15,0 0-5 16,0 0-10-16,0 0 9 15,0 0-10-15,0 0-42 16</inkml:trace>
  <inkml:trace contextRef="#ctx0" brushRef="#br0" timeOffset="271515.4143">20716 17798 262 0</inkml:trace>
  <inkml:trace contextRef="#ctx0" brushRef="#br0" timeOffset="271627.9769">20716 17798 262 0,'55'4'76'0,"-55"-4"-75"0,0 0 13 0,0 0 4 0,0 0-18 16,0 0-7-16,0 0 3 0,3 0-1 0,4 0 3 0,-3 0-1 0,-2 0 2 0,1 0-18 0,-3 0 19 0,0 0 1 0,0 0 45 15,0 0-22-15,0 0 17 16,0 0 8-16,0 0-24 16,0 0-14-16,0 0 29 15,0 0-27-15,0 0-8 16,0 0-1-16,-5 0 15 15,-3 0 14-15,-4 0-30 16,-3 0 6-16,-1 0 0 16,-4 4 18-16,2 2-4 15,0 9-9-15,1-4 24 16,0 7-35-16,2 5-3 16,4-10-10-16,2 1 10 15,5-2 3-15,1-5-3 0,3-3 5 16,0 4-7-16,0 0 4 15,0 2-4-15,5 2-4 16,6-2 6-16,3 0-2 16,1-2 5-16,3 1-5 15,0-8 2-15,1-1-2 16,0 0 2-16,-4 0-2 16,1-10 2-16,-3-4 1 15,-4-2 0-15,0-2 0 16,-5-4 0-16,-4-2-1 15,0-3 0-15,0 1 0 16,0-5 0-16,0 4 0 0,0-5 2 16,-4 0-4-16,-5-2 2 15,0-2 0-15,5 0 0 16,-1 8 0 0,3 2 0-16,0 8 0 46,0 6 1-46,2 6-2 0,-2 6 1 0,2 0-1 0,0 0 1 0,0 0 1 0,-3 0 3 16,1 0 9-16,2 9-10 16,0 24 4-16,0 11-5 0,0 10 5 15,13-1 9 1,0-8-13-16,1-5-1 16,-3-10 13-16,-3-7-14 0,-2-10 18 15,-6-4-13 1,0-9 1-16,0 4 0 0,0-4-6 15,0 0-1-15,0 1 0 16,0-1-17-16,0 4 0 16,2 5-12-16,2 1 0 15,1-3 1-15,1 4-51 16,-2-11-76-16,-4 0-72 16</inkml:trace>
  <inkml:trace contextRef="#ctx0" brushRef="#br0" timeOffset="274011.5527">21057 17951 315 0,'0'0'72'0,"0"0"-56"0,0 0 2 16,0 0 29-16,0 0-24 15,0 0 11-15,73 0-25 16,-52 0 15-16,0 0-10 16,0-4-6-16,-3-2 18 15,-5-2-19-15,-4 4 16 16,-2-2-9-16,-5 1-13 16,-2 5 25-16,0 0-1 15,0-7-10-15,0-3 6 16,0-3-18-16,0-1 2 0,-9-4-4 15,-2 4 0-15,-2 1 0 16,-3-4-1-16,1 7-1 16,-1 2 1-1,0 8 1-15,0 0 0 0,-1 0 11 16,-3 0-7-16,1 23 1 16,2 2 0-16,5 12-5 15,8-5 13-15,4 2-14 16,0-2 0-16,14-4 8 15,10-2-7-15,3-3 1 16,4-12-2-16,0-5 3 16,0-2-8-16,-2-4 5 15,-2 0-1-15,-4-10-4 16,-1-16 10-16,-7-4-10 16,-1-2 4-16,-5 2-1 0,-5 10 0 15,-4 4-6-15,0 11 4 16,0 4 4-16,0 1 4 15,2 0-3-15,-2 0-1 16,0 0 1-16,0 0 4 16,2 0-5-16,3 0-2 15,1 13 2-15,8 10 0 16,1 3 16-16,1-8-16 16,-3-8 0-16,-1-6 0 15,-3-4-3-15,-1 0-4 16,0-4 4-16,-2-23 6 15,-4-4-3-15,-2-5 0 0,0 5-1 16,0 17 1-16,0 6-3 16,0 8 3-16,0 0 0 15,3 0-7-15,7 13 3 16,9 5-3-16,3 4 7 16,0-5 2-16,-2-6-2 15,-5-7-2 1,-1-4-2-16,-1 0 4 0,-3-8 4 15,-4-20-1-15,-6-2-1 16,0-3 1-16,0 11 0 16,0 4-2-16,-2 8-1 15,2 2-1-15,0 0 1 16,0 2-5-16,17-2-12 16,6 4 13-16,-1 2-14 15,0-2 3-15,-6 4 7 0,-5 0-2 16,-4 0 10-16,-5 0-1 15,-2 0 1-15,0 18 8 16,0 10 12-16,0 6-4 16,0-6 2-16,0-13-14 15,-2-8 3-15,2-7-7 16,0 0-12-16,0 0 2 16,0 0-7-16,0-7 14 15,0-8 3-15,0 5 2 16,0 6-2-16,0 0 0 0,0 4 0 15,0 0 22 1,2 0-10-16,3 0-12 16,3 0-6-16,8 0-16 0,4 0 22 15,5 0-4-15,1 0 9 16,1 0-10-16,-4 0-2 16,-4 4 7-16,-3 5-4 15,-7 0 3-15,-5 9 1 16,-4 0 15-16,0 4-13 15,0-3 12-15,-8-7-1 16,-6-6 7-16,3-2-2 16,-2 0-12-16,1-4-6 15,1 0-54-15,3-18 5 0,5-12-99 16,3-7-48 0,0 10 105-16,5 4 61 0,12 7 29 15,1 6-8-15,0 2 18 16,0 6 14-16,-5-2 85 15,-1 4-64-15,-8 0 5 16,-2 0 5-16,2 0 12 16,-4 0-5-1,3 18 1-15,-1 7-37 0,-2-10-3 16,0-5-17-16,0-6-4 16,0-4 14-16,0 0-7 15,0 0 4-15,0 0-12 16,0-18-3-16,2 0-2 15,5-4-7-15,0 8 12 0,-1 10-4 16,1 4 4-16,5 0-4 16,3 0 2-16,5 0-2 15,-1 8 4-15,6 6-5 16,-4 1-56-16,-13-5-77 16,-8-7-185-16</inkml:trace>
  <inkml:trace contextRef="#ctx0" brushRef="#br0" timeOffset="277305.8105">20870 18442 11 0,'0'0'19'0,"0"0"69"15,0 0-62-15,0 0 79 0,0 0-73 16,0 0-12 0,0 0 30-16,0-22-50 0,0 22 1 15,0-3-4-15,0-14 0 16,0-3-16-16,0 0 7 16,7 3 4-16,-3 4 8 15,-2 9 6-15,0 0-6 16,-2 4 24-16,0 0 28 15,0 0 14-15,0 0 0 16,0 0-20-16,0 0-3 16,0 0-17-16,0-2-20 15,0 2 1-15,0 0 6 16,0 0 9-16,0 0-4 16,0 2 1-16,0 19-1 0,0 19-12 15,0 8 6-15,2 7 15 16,8-4-17-16,-1-14 0 15,1-5-3-15,2-1 2 16,-1-7 7-16,-2-7-15 16,-1-1 0-16,2-9 0 15,-2 3-1-15,-3-7-2 16,-1-3-27-16,0 5-1 16,0-5 7-16,0 0-15 15,0 0-7-15,1 0-16 16,1-5-4-16,-2-14-25 0,-2-5-91 15</inkml:trace>
  <inkml:trace contextRef="#ctx0" brushRef="#br0" timeOffset="279241.5016">21093 18517 286 0,'0'0'6'16,"0"0"7"-16,0 0-11 15,0 0 5-15,0 0 53 16,0 0-28-16,20-13 3 0,-20 13 12 16,0 0 10-16,0 0 20 15,0 0-15-15,0 0-10 16,0 0-17-16,-12 8-29 16,-5 3-4-16,1 4-2 15,3 3 2-15,3-1 15 16,4-2 16-16,6 8-33 15,0-10 0-15,0 5 0 16,4-5 0-16,8-12-9 16,1 4 9-16,-2-5 0 15,3 0 0-15,-3 0 0 16,0-6 0-16,-4-11 2 16,-3 3-5-16,-4 1 3 0,0-1-1 15,0 1 1-15,0 9 1 16,0 4 0-16,0 0-1 15,0 0-4-15,0 0-2 16,2 0 4-16,5 0-5 16,2 8 7-16,2 6 0 15,2 1 1-15,-3-8-2 16,-2-3 1-16,-1 1-6 16,-1-5-34-16,4 0-1 15,-6-19 7-15,3-15-27 16,-5-9-84-16,-2 3 101 15,0 7-11-15,0 11 54 16,0 11 1-16,2 4 3 16,-2 7 5-16,0 0 18 15,0 0 10-15,2 0 22 0,2 7-33 16,6 22 67-16,-1 9-2 16,-3 2-62-16,1-4 9 15,-2-12-29-15,-3-10 8 16,-2-9-5-16,0-5 9 15,0 0 0-15,2 0-3 16,-2 0-15-16,0 0-4 16,2-15-17-16,5-11 5 15,-3-2 10-15,3-1-6 16,0 10-2-16,0 9 8 16,1 6-11-1,3 4-6-15,3 0 18 0,-3 0 2 31,5 0 0-31,-3 4-3 16,1 14 8-16,-1 0 9 16,-3 0-9-16,0 0 7 15,-6-6-11-15,1-2-3 16,-5 1 3-16,0-8-8 0,2 1-21 0,0 0-11 16,0-4-79-16,2 0-54 0</inkml:trace>
  <inkml:trace contextRef="#ctx0" brushRef="#br0" timeOffset="280262.9523">21618 18366 80 0,'0'0'111'15,"0"0"-34"-15,0 0-20 16,0 0-11-16,0 0-41 16,0 0 19-16,0 0-15 15,0 0-9-15,0 0 18 16,0 0 35-16,0 0 7 0,0 0-8 16,-4 0 16-16,0 0-17 15,-6 0-30-15,-3 0-20 16,3 0 0-16,-4 13 4 15,3-5-3-15,-1 3 2 16,1 1-4-16,3-2 0 16,3-1 24-16,3-2-7 15,2-1-15-15,0-2-2 16,0 10 0-16,0 2 0 16,13-2 0-16,8 4 0 15,-4-3-15-15,3-1 10 16,-5 5 0-16,1 1 3 15,-5 6 2-15,-4-4 3 0,-2-4-3 16,-5-5 1 0,0-7 1-16,0 4 10 0,0-6-11 15,0-1 44-15,-14 6-44 16,-1-9-1-16,-3 4 5 16,7-4 19-16,1 0 2 15,4 0-26-15,4 0 2 16,2 0-4-16,0-4-16 15,0-8-19-15,18-9 11 16,13-5 17-16,5 4 2 16,3 4 6-16,4 0-1 15,-3 3-7-15,0 0 9 0,-5 1-14 16,-8 7 12 0,-6 7 1-16,-11-2-8 0,0 2 8 15,-3 0 1-15,-1 0 9 78,0 13-8-78,1 9 17 0,3 6 7 16,-6-6-23-16,-2 0 10 0,0-4-7 16,-2-9 0-16,2-4-10 0,-2 0-15 15,0-5-31-15,0 0-102 0,-20-26-335 0</inkml:trace>
  <inkml:trace contextRef="#ctx0" brushRef="#br0" timeOffset="280886.8635">21774 18272 716 0,'0'0'94'16,"0"0"-74"-16,0 0-6 16,0 0-10-16,0 0-4 15,0 0-2-15,16-10 2 16,-3 2 0-16,8 3-8 15,10 5-18-15,9 0-19 16,4 0-32-16,5 5-57 16,1 4-47-16</inkml:trace>
  <inkml:trace contextRef="#ctx0" brushRef="#br0" timeOffset="280962.6635">22336 18276 181 0,'0'0'193'0,"0"0"-119"0,0 0 17 16,0 0 4-16,0 0-5 16,0 0-69-16,-38 143 18 15,23-93 10-15,3-7 14 16,6-11-17-16,-1-14-13 16,7-7-30-16,-2-11-6 15,2 0 0-15,0 0-10 16,0 0-19-16,2-29 10 15,9-11 19-15,-5 5 3 0,-1 4-13 16,-2 13 7-16,-1 18 3 16,0 0-2-16,3 0 1 15,5 9-4-15,9 20 8 16,5 11 38-16,10 2-30 16,-1-2-8-16,-2-9 6 15,0-18-20-15,-4-9-7 16,-10-4-46-16,-5 0 9 15,-10-22-22-15,-2-8-135 16</inkml:trace>
  <inkml:trace contextRef="#ctx0" brushRef="#br0" timeOffset="284595.8006">23559 15593 368 0,'0'0'98'0,"0"0"-39"15,0 0-49-15,0 0 24 0,0 0 10 16,0 0 16-16,0 0 5 16,0-5-39-16,0 5 3 15,0 0 4-15,0 0-16 16,0 17-13-16,0 16-1 16,2 20 15-16,5 5 15 15,-1-5-33-15,2-3 26 16,0-10-26-16,1-13 9 15,1 0-8-15,2-14-1 16,1 0-57-16,6-9-43 16,-11-4-3-16,-3 0-109 15</inkml:trace>
  <inkml:trace contextRef="#ctx0" brushRef="#br0" timeOffset="285347.8592">23512 15898 604 0,'0'0'103'16,"0"0"-30"-16,0 0-70 16,0 0 3-16,0 0-6 15,0 0 2-15,34-15 1 16,6 9-3-16,4-2 1 16,6-6 6-16,5-2-7 15,3 2 0-15,-5-5-2 16,-6 2-3-16,-11 3 5 0,-13 5-15 15,-13 4 14-15,-5 3 2 16,-3 2 0-16,-2 0 2 16,0 0 5-16,0 0 5 15,0 0 39-15,-11 12-39 16,-3 10-12-16,1 4-2 16,5 7 1-16,5-12 0 15,3-2-1-15,0-9-5 16,0-7 2-16,0-3-18 15,0 0 11-15,0 0 5 16,0-7 6-16,3-32 5 16,3-16-5-16,0-12 0 0,-6-2 1 15,0 16-1 1,-2 12 3-16,-20 14 16 0,-4 14-3 16,5 3 4-16,5 9-8 15,10 1-7-15,6 0 7 16,0 0-12-16,0 0-1 15,0 0-14-15,4 17 2 16,19 9 12-16,4 1 1 16,8-5-5-16,1-10-4 15,1-6 3-15,4-6 4 16,-1 0 1-16,-2-9 0 16,-5-13 1-16,-6-1-16 15,-9-4 16-15,-5 4-3 16,-9 6-11-16,-4 3-4 15,0 10 15-15,0-2 3 0,0 6 1 16,0 0 2 0,-8 0 7-16,1 10 32 0,1 22-39 15,4 17 1-15,2 9-4 16,0 4 28-16,2-12-7 16,11-10-19-16,-3-13 4 15,2-10-6-15,-5-8-1 16,-3-8-1-16,0 4 1 15,1-5-4-15,2 0-39 16,4 0-25-16,7 0 15 16,4 0-63-16,0-13-133 15</inkml:trace>
  <inkml:trace contextRef="#ctx0" brushRef="#br0" timeOffset="286402.0042">24693 15677 180 0,'0'0'302'0,"0"0"-253"15,0 0-14-15,0 0-7 16,0 0-21-16,0 0 0 0,0 18 16 15,7 26 86-15,6 16-55 16,3 6 22-16,-1-4-40 16,3-8-11-16,0-5-20 15,-5-17-1-15,-4-15-2 16,-2-12-2-16,-7-5 0 16,0 0 15-16,0 0-10 15,0-14-1-15,-5-30-4 16,-14-19-24-16,-2-4 18 15,4 0-15-15,5 13 0 16,10 14 8-16,2 9-6 16,2 10-6-16,21 6-15 15,6 6 18-15,2 1 11 0,-4 8 5 16,-5 0 5-16,-11 0 1 16,-6 0 1-16,-5 8 2 15,0 14 12-15,0 13 26 16,-5 5 4-16,-9 2-29 15,4-21-15-15,5-7 23 16,3-10-24-16,2-4-1 16,0 0-42-16,2 0-7 15,19-12 46-15,5-11 0 16,-2-4-17-16,-1 6 6 16,-8 4 13-16,-8 11-1 15,-4 6-5-15,-1 0 6 16,-2 0 1-16,4 12 2 15,2 11 18-15,5 4-2 16,5-1-9-16,7-8-8 16,4-7 0-16,4-11 3 0,4-9-14 15,-1-19 11-15,-1-12-2 16,-6 0-3-16,-10 10-6 16,-5 10 8-16,-8 16-1 15,-4 0 4-15,0 4 0 16,0 0 10-16,2 0-8 15,3 4-4-15,3 10-6 16,6 4 8-16,4-9 0 0,4-4-21 16,5-5-13-1,6-2-9-15,3-18-18 0,-3-4-47 16,-2-2 26-16,-6 8-58 16,-11 8 114-16,-5 5 26 15,-9 5 1-15,0 0 116 16,0 0 23-16,-7 0-61 15,-11 9-39-15,0 9-28 16,-2 10 35-16,2-2-42 16,7-9 13-16,5-2 4 15,1-7-15-15,2-8-6 16,3 0-1-16,0 0 0 16,0 0-20-16,0 0 20 15,8-12 0-15,5 1 0 16,-5 0-2-16,2 7 2 0,-1 4 0 15,4 0-4-15,7 3 12 16,5 9 2-16,4 3 2 16,2-5-5-16,0-6-5 15,0-4 1-15,3 0-3 16,-3-6-1-16,-2-10-20 16,-5 2-31-16,-4 0-98 15,-8 10-348-15</inkml:trace>
  <inkml:trace contextRef="#ctx0" brushRef="#br0" timeOffset="287753.4479">26748 15480 511 0,'0'0'91'16,"0"0"-35"0,0 0-24-16,0 0-4 0,0 0-28 15,0 0 0-15,19 86 20 16,4-19 23-16,-3-1-8 15,0-3-4-15,0-6-6 16,-7-15-1-16,-3-16-10 16,-6-14 3-16,-2-6-6 15,-2-6 7-15,0 0 21 16,0 0-21-16,0 0-7 0,0-18-8 16,-18-17-3-1,-9-19-20-15,5-7 2 0,6 1 3 31,8-2 14-15,8 8-15-16,0 9-10 16,4 9-2-16,21 10-13 15,2 12 21-15,-1 4 20 0,-2 10-24 16,1 0 23-16,-5 3 2 16,-2 14 0-16,-4 10 7 15,-6 3-7 1,-6 1 24-16,-2 2-17 15,0-7 14-15,0-8-11 16,-6-6 8 0,-3-2-7 77,0-10 20-77,4 1-31-16,5-1 9 0,0 0-3 0,0 0-7 0,0 0-8 0,0 0-23 0,0-14-54 16,23-12 30-16,8-7 13 0,0-2 40 15,-2 12-2 1,-2 6 0-16,-10 11 1 0,-1 6 3 16,-3 0-17-16,3 0 17 15,0 14 7-15,4 4-4 0,-3-4 5 16,1 0 3-16,-1-6-10 15,-7-3-1-15,-1-5 0 0,-3 0 3 0,2 0 2 16,-2-19-5-16,-1-7 1 0,-3 8 11 0,-2 4-7 16,0 11 6-16,0 3 23 0,2 0-28 0,2 0-6 0,6 0-14 0,5 21-41 15,12 10 53-15,4-3-46 0,7-19-132 16,5-9-110 0</inkml:trace>
  <inkml:trace contextRef="#ctx0" brushRef="#br0" timeOffset="288534.4277">27652 15430 539 0,'0'0'171'0,"0"0"-160"15,0 0 2 1,-93 108 17-16,64-62-21 0,6-6 35 16,10-9-19-16,7-18-17 15,6-8-8-15,0-5-22 16,0 0-2-16,8 0 17 16,15-18 5-16,3-14 1 15,-2 2-9-15,-1 2-6 16,-10 11 13-16,-6 9 0 15,0 8 1-15,-1 0 2 16,5 0-5-16,7 0 4 16,5 0-1-16,6 4 0 0,0-4 2 15,4 0 2 1,1 0-1-16,-8 0-2 0,-4 0 1 16,-8 0 0-16,-8 0 0 15,-1 0 0-15,-3 0 0 16,-2 8 2-16,0 11 16 15,0 3-18-15,-4-4 0 16,-7-2-12-16,-3-10-97 16,1-6-197-16</inkml:trace>
  <inkml:trace contextRef="#ctx0" brushRef="#br0" timeOffset="289457.4242">27206 16026 334 0,'0'0'134'0,"0"0"-97"15,0 0-20 1,0 0-17-16,0 0 3 0,0 0-1 16,-22-4 6-16,20 4 5 15,2 0 90-15,0 0-45 16,0 0-22-16,0 0-34 15,0 0 1-15,0 0-6 16,0 0-3-16,22 0 6 16,9 0 0-16,12 0 6 15,1 0-3-15,8 0 2 16,4 8 13-16,-4-4-7 16,2 2-4-16,2 2-4 15,0-4-2-15,2-2 5 16,9-2 18-16,4 0-20 15,7 0-3-15,-1-6 2 0,-2-5-3 16,-11 8 0 0,-4 3 0-16,-7 0 4 0,-3 0-1 15,-1 18-3-15,4 0 3 16,3-1-3-16,2 2 0 16,4-5 0-16,2-3-1 15,1-6 2-15,2-5-1 16,2 0 1-16,-2 0 7 15,4 0-8-15,0-5-4 16,-1 3 4-16,-8-3 0 16,-4 5 8-16,-11 0-16 15,-8 0 5-15,-2 0 3 0,-9 0 0 16,1 0 1 0,2 0-1-16,0 0 0 0,10 0-2 15,5 0 2-15,4 0 0 16,0 0-4-16,2 0-7 15,-3 0 1-15,-2 0 8 16,-6 0 2-16,-4 0 0 16,-6 0-6-16,1 0 4 15,-1 0 2-15,0 0 1 16,0 0 9-16,0-4-16 16,-2 4 6-16,-4 0-3 15,-3 0 1-15,0 0 2 16,-4 0 0-16,0 0-1 0,-2 0 1 15,-6 0 0 1,1 0 3-16,1 0 4 0,-6 0-6 16,1 0-1-16,-1 0 10 15,-2 0-8-15,-2 0-2 16,-2 0 0-16,0 0 0 16,0 0 2-16,0 0-7 15,0 0 7-15,0 0-2 16,0 0 4-16,0 0-4 15,0 4-63-15,2 1-21 16,0-3-7-16,-2-2-77 16</inkml:trace>
  <inkml:trace contextRef="#ctx0" brushRef="#br0" timeOffset="291020.8833">29269 15280 388 0,'0'0'127'15,"0"0"-6"1,0 0-94-16,0 0 27 0,-117-4-16 16,70 30-10-16,5 2-6 15,13 4-2-15,17 6 9 16,12 2-23-16,12 0-5 16,30 4-1-16,11-7-5 15,3-5 5-15,-9-14 4 16,-16-5-2-16,-13-4-1 15,-14-5 0-15,-4-3 9 16,0 6 70-16,-14 3-16 16,-19 8-48-16,-11-6-16 0,2-2-16 15,13-6 7-15,13-4-3 16,16 0-28-16,0-26-29 16,27-18-48-16,20-6 69 15,4-5 31-15,0 14 8 16,-7 12 6-16,-15 15 3 15,-10 7 0-15,-11 7 6 16,-6 0-4-16,-2 3 13 16,0 23 23-16,0 10-9 15,-2 9 15-15,-2-8-39 16,4-12-5-16,0-12-2 16,8-10-20-16,22-3 4 15,5-10 16-15,4-22 1 0,0 0-4 16,-1 6 6-1,-7 7-1-15,-6 15 0 16,-2 4-4-16,-6 0 2 16,-3 0 0-16,-8 0 2 0,-1 0 10 15,-5 0-10-15,0 0 8 16,0 0 63-16,0-4-1 16,-3-2-41-16,-13 1-29 15,1-1-3-15,4 6-7 16,6 0-1-16,5 0 10 15,0 17-25-15,0 23 3 16,20 13 23-16,5 5 0 16,4 1-7-16,-4-7 1 15,-8-6 6-15,-8-13 7 0,-9-9-5 16,0-10 3-16,0-6 9 16,-4-8-13-16,-9 0-1 15,6-33-60 1,7-26-30-16,0-21-96 0,15 0 72 15,12 13 112-15,-2 17 4 16,-8 24 4-16,-3 17-1 16,-10 5 6-16,-4 4 10 15,0 0 14-15,0 10 98 16,-2 19-64-16,-14 3-34 16,1-2-20-16,4-7-7 15,11-15-4-15,0-8-4 16,17 0-45-16,17-25 45 0,1-7-3 15,2 5-5-15,-9 4-5 16,-4 11 7-16,-10 10 2 16,-1 2 4-16,-4 0 7 15,-2 0 1-15,0 0 14 16,-3 0 11-16,0 0-33 16,3 0 6-16,5-22-7 15,1-13 2-15,5-18-1 16,-3-9 2-16,-1 2-2 15,-8 4 0-15,-1 19 5 16,-5 14-1-16,0 16-1 16,0 7 39-16,4 17-38 0,0 30 13 15,4 30-3 1,-2 17 3-16,3 4-17 0,4-13-32 16,-1-26-60-16,-6-28-176 15</inkml:trace>
  <inkml:trace contextRef="#ctx0" brushRef="#br0" timeOffset="291246.2841">29976 15500 966 0,'0'0'29'0,"0"0"-29"15,0 0-102-15,0 0 101 0,165-2-7 16,-110-6-67-16,-1 1-41 15,-5 1-122-15,-7-7-217 16</inkml:trace>
  <inkml:trace contextRef="#ctx0" brushRef="#br0" timeOffset="291920.204">30555 15384 657 0,'0'0'121'15,"0"0"-88"-15,0 0-26 16,12 137-7-16,-6-43 66 15,3 7-44-15,4-2-3 16,1-12-17-16,-3-21 23 0,-2-22-14 16,-7-22-10-1,-2-16 5-15,0-6 22 0,0 0 9 16,0 0-18-16,-16-28-19 16,-6-16-20-16,2-26-13 15,4-13-19-15,8-1 1 16,5-2-7-16,3 15 19 15,0 20 11-15,0 18 13 16,0 20 13-16,7 9-1 16,7 4-17-16,-1 0 16 15,0 0-13-15,-1 4 17 16,-4 13 26-16,3 5 12 0,-1 0-17 16,0 1-4-1,-1-5 2-15,1-9-18 16,-2 0-1-16,-1-8-15 0,7-1-16 15,5-11-1-15,6-24 0 16,4-9 16-16,-5 9 2 16,-4 8 10-16,-8 17 4 15,-8 7 0-15,-4 3 3 16,2 0-3-16,5 0 0 16,4 11 9-16,7 11 10 15,4-2 0-15,5 1-19 16,4-12-3-16,7-9 3 15,4 0 0-15,1-28-10 16,-6-6-6-16,-5 7 5 16,-12 4 5-16,-9 15-4 15,-7 3 10-15,-4 5 27 16,0 0-22-16,0 19 16 0,0 7-2 16,0 2 11-16,0-4-30 15,4-8 2-15,10-4 3 16,1-12-6-16,6 0 2 15,1-4 2-15,4-14 1 16,-1 1-8-16,-2 2 0 16,-5 15 0-16,-3 0 4 15,-2 0 10-15,-1 11-10 16,-2 6-1-16,2 1 1 16,-5-2 4-16,1-2-2 15,-3-9-2-15,-3-1-35 0,-2-4-40 16,0 0-163-1</inkml:trace>
  <inkml:trace contextRef="#ctx0" brushRef="#br0" timeOffset="292483.7066">29876 16136 725 0,'0'0'40'0,"0"0"-32"15,0 0-8-15,0 0-33 16,0 0 24-16,0 0 9 16,76 16 0-16,-30-12 10 15,14-4 46-15,11 0-14 16,12 0-19-16,8 0 26 0,7 0-35 15,0 8-4-15,-2 1-10 16,3-8 0-16,-4 6 3 16,3-2 5-16,-4-5-8 15,-3 4 0-15,-6-4 1 16,-7 0-13-16,-2 0 20 16,-1 0-12-16,-4 0 8 15,-3 0-4-15,-11 0 0 16,-8 0-5-16,-13 0-2 15,-9 0 4-15,-11 0-12 16,-10 2-19-16,-4-2-3 16,-2 0-8-16,0 0 37 15,0 0-18-15,-16-15-138 16</inkml:trace>
  <inkml:trace contextRef="#ctx0" brushRef="#br0" timeOffset="293330.6091">31752 14794 614 0,'0'0'24'15,"0"0"-24"-15,0 0-30 0,0 0-6 16,0 0 16-16,0 0 20 16,-9 128 45-16,9-41 30 15,0 17-14-15,0 13-15 16,0 13-7-16,0 4 23 15,0 5-58-15,0-1-4 16,7-11 2-16,3-3 0 16,0-10-2-16,-4-2 0 15,1-9-2-15,-3-3 4 16,-2 3-2-16,-2 2 0 16,0 4 0-16,0 7-2 15,0 0 2-15,0 4-5 16,0-3-23-16,-4-6 13 0,-2-14 7 15,-3-6 8-15,1-15-2 16,2-2-5-16,0-10 10 16,1-2-6-16,3-4-8 15,0-5-11-15,0-3 9 16,2 4 11-16,-3 2-3 16,3 12 1-16,0 3 4 15,0 0-4-15,0 2 9 16,0-3-5-16,0 2 7 15,0 4-7-15,14-4 0 16,-2-1-3-16,2-4-4 16,-1-13 7-16,-1-13-20 15,-5-4-10-15,-5-12 27 16,-2-9-4-16,0-6 2 0,0-10 1 16,0 0 8-16,0 4 36 15,0 7-38-15,0 0-1 16,0 3-2-16,0 0-4 15,0-9-32-15,0-5 7 16,-9 0-30-16,-9-26-106 16</inkml:trace>
  <inkml:trace contextRef="#ctx0" brushRef="#br0" timeOffset="294437.8754">28537 14995 407 0,'0'0'28'0,"0"0"18"15,0 0 15-15,0 0 7 16,0 0-14-16,0 0-21 16,0-16-22-16,0 16-11 15,0 25-4-15,0 10 4 16,4 15 20-16,1 7-11 0,-3 9 2 16,0 8-8-1,2 10-1-15,-2 12 1 0,5 17-3 31,5 7 1-31,-2 14 18 0,7 10-18 16,2 3 1-16,-1-4 0 16,-1 1-1-16,-3-1 2 0,1-1-6 15,-3-4 5 1,-1-4-3-16,1-10 1 0,-1-4 0 16,-1-7-1-16,2-5 1 15,-1-5-3-15,-2-2 1 16,0-2 2-16,-2-8-6 15,-3-7 4-15,-2 0-1 16,-2-8 2-16,0 1 1 0,0-5 7 16,0-3-7 93,0-2 0-109,0-4-5 0,2-3 5 16,0-2-3-1,3-11 0-15,-3-3-7 16,0-3-1-16,3-5 9 16,-3-4-7-16,1-2 6 15,-1-2-1-15,-2-11-2 16,0-2-19-16,0-9-28 15,0-6-19-15,0-21-34 0</inkml:trace>
  <inkml:trace contextRef="#ctx0" brushRef="#br0" timeOffset="295457.5506">26181 15350 467 0,'0'0'0'0,"0"0"-5"16,0 0 4-16,0 0-1 16,0 0 2-16,0 0 2 15,29-7 49-15,-29 7 6 16,0 5 53-16,0 30-89 0,-2 18-2 15,-4 23-16-15,1 17 19 16,5 11-10-16,0-2-8 16,0-4 5-16,3 1 9 15,10-1-9-15,-3 0-7 16,0-4 13-16,-6 1-14 16,-2 7 11-16,1 4-12 15,-3 2 0-15,0-1 0 16,2-13 1-16,2-4-1 15,4-2 0-15,0-8 3 16,3 1 2-16,1-5-5 16,-1-8-4-16,-1 6 4 15,0-2 0-15,1 5 0 0,-1-1-10 16,2-1 20-16,-1-12-12 16,-5-6 2-16,-1-11 0 15,-3-12 1-15,0-2-1 16,3-4 0-16,-2 1-1 15,3 13 2-15,1 2-2 16,1 9 1-16,0 12-1 16,2 5 0-16,-3 2 2 15,-1 2-1 1,0-12 0-16,-4-12 2 0,-2-18-4 16,0-10 2-16,0-10-1 15,2-10 1-15,0 3-8 16,2-2-3-16,-1 8-2 0,-1-3 7 15,0 3 3-15,0 0 2 16,-2 3 1-16,0 0 0 16,0-2 1-1,0-2-1-15,0-7 0 0,0 1 1 16,0-4-2 0,0 0 1-16,0 0-3 0,0 0-15 15,0 0 2-15,0 0-11 16,0 0 13-16,0 0-12 15,0 0 7-15,0-13-14 16,0-24-43-16,0-19-184 16</inkml:trace>
  <inkml:trace contextRef="#ctx0" brushRef="#br0" timeOffset="298012.6006">20068 15423 509 0,'0'0'12'15,"0"0"2"-15,0 0-14 16,0 0-4-16,0 0-14 15,0 0 17-15,57-15-2 16,-32 13 3-16,0 0 0 16,1 0 15-16,3 2-3 15,7 0 6-15,8-2 0 16,12 2-7-16,8-4 16 16,13-5 4-16,8 5-26 15,6-5-2-15,5-3-2 0,2 2 2 16,-3-1-3-16,-3-4 2 15,-3 5-4-15,-4 0 2 16,-8 6 0-16,0 4 7 16,-6 0-3-16,-5 0-6 15,-1 4 2-15,-3 6 0 16,0-2 5-16,5-6 2 16,7 1-2-16,4-3-5 15,0 0 0-15,2 0 1 16,-6 0 1-16,-1 0-2 15,1 0 8-15,-1 0-8 16,-2 0-1 0,6 0-1-16,8 0 2 0,5 0 1 15,7-13 1-15,0-1 2 16,-1-2 1-16,0 2-5 0,0 0 0 16,-3-1-2-16,-1 8 4 15,-5 5 0-15,0 2-1 16,0 0 4-16,1 0-10 15,3 9 10-15,1 0-5 16,-5 1 0-16,0 4 3 16,0-6-3-16,0 1 0 15,4 0-14-15,1 1 10 16,-6-2 5-16,-1-4-1 16,-5 1 0-16,0-5-7 15,1 0 7-15,-1 0 0 16,2 0 3-16,3 0-5 0,-2 0 9 15,1 0-5 1,3 0-2-16,4 1 0 16,0 2 0-16,1-2 0 0,-5-1 0 15,-9 0 3-15,-5 0-3 16,-2 0-6-16,-2-8 1 16,-1 2 5-16,-1-2 0 15,-3 4 8-15,1 2-9 16,-1 2 1-16,3 0-3 15,3 0 3-15,3 0-2 16,4 0 7-16,4 0-6 16,4-13 1-16,0 0 0 15,-1-9 2-15,1 4-2 0,-3 4 4 16,0 0-10-16,5 7 12 16,4 6-5-16,-1 1-1 15,-1-5-4-15,-4 5 4 16,-3 0 0-16,3-6 2 15,-3 3-2-15,1-5 0 16,-3-2-4-16,-2 1 3 16,-5 0 1-16,-2 2-2 15,1 1 2-15,-3 2 0 16,2 0 2-16,3 0-2 16,1 0 1-16,4-2-1 15,-2-5 0-15,4-1-1 0,6-5 1 16,4 3 0-16,5 1 2 15,0-2-1-15,-7 11 4 16,-5-2-5-16,1 4 4 16,-4-2-10-16,-2-5 6 15,-3 5-4-15,-5 0-6 16,-8-9 20-16,-3 7-13 16,-4-4 3-16,-5 1 0 15,-2 5 7-15,-4 1-7 16,-1 2-4-16,-2 1-6 15,1 0 17-15,-5 0-7 16,-3 0 0-16,3 0 0 16,-2-3-6-16,6-1 15 15,0-2-9-15,-1 0 0 16,3-4-1-16,-4-1 1 0,1 6 0 16,-1-3 0-16,-5 2-5 15,-4 4 3-15,-2-2 2 16,0 4-1-16,-4-5 8 15,-2 5-7-15,-2 0 0 16,-1 0 0-16,1 0 0 16,-6 0-2-16,-4 0 2 15,-4 0-6-15,-2 0 14 16,-3 0-5-16,-2 0 27 16,0 0-18-16,0 0 9 0,2 0-21 15,6 0-2-15,11 0-7 16,3 0 17-16,0 0-16 15,0 0 7-15,-9 0-9 16,-3 0-3-16,-8 0-8 16,-2 3 21-16,0-3 5 15,0 0 1-15,0 0-3 16,0 0-3-16,0-3-102 16,0-17-234-16</inkml:trace>
  <inkml:trace contextRef="#ctx0" brushRef="#br0" timeOffset="299185.3962">21091 18821 135 0,'0'0'2'15,"0"0"-2"1,0 0-20-16,0 0-17 0,0 0-4 16,0 0 28-16,-25 35-13 15,18-26 26-15</inkml:trace>
  <inkml:trace contextRef="#ctx0" brushRef="#br0" timeOffset="300786.493">21091 18821 70 0,'-46'46'41'0,"46"-48"-38"0,0-7-3 0,0 4 0 0,0 2 3 0,0-1 6 16,0 4 68-16,0 0-5 0,0 0-40 0,0 0 18 0,0 0 9 0,0 0-20 15,0 0-3-15,0 0-18 0,0 0-15 16,0 0-3-16,0 0-3 15,8 0 2-15,5-5 1 16,9 5 0-16,5 0-1 63,7-4-11-63,5 0 12 0,6-2 0 15,6-2 13-15,3 3-21 0,0 5 8 16,3 0-2-1,3 0 2-15,5 0 0 0,-2 0 0 0,1 5 0 0,-1 3 8 0,1-2-7 16,3-2-1-16,2 0 0 0,9-4 4 0,4 0-4 16,1 0 2-16,-1 0 6 15,-2 0-7-15,-2 0-1 16,5 0 0-16,-1 0 0 16,1 0-3-16,-4-4 0 15,0 4 3-15,-8-4-8 16,-1 2 12-16,-4 0-4 15,-3 0 4-15,-3-2-4 16,2 0-1-16,-2-1 1 16,1 4 1-16,-1-4-1 15,-5 1-4-15,1 4 4 16,-1 0 7-16,6 0-7 0,5 0 16 16,13 0 15-16,3 0-18 15,7 0-6-15,0 0-1 16,-6 7-12-16,2-4 0 15,-1 2 6-15,5-5-4 16,0 0 5-16,0-5-1 16,-2-12 4-16,-7-1-2 15,-4 3-2-15,-7 11 2 16,-7 4 3-16,-4 0-10 16,3 0 0-16,-5 0 5 15,2 4 9-15,0 5-9 16,-3 1-3-16,0-2 3 15,1-5 2-15,0-1-2 0,4-2 4 16,7 0-4-16,6 0 37 16,8 0-17-16,4 0 0 15,2-9-17-15,-3 1 3 16,5 4-3-16,0-7-5 16,3 7 9-16,1 1-14 15,-1-3 15-15,-8 2-8 16,-4-4 0-16,-6 6 2 15,-7-2-5-15,0-4 3 16,-3 4 0-16,3-7 6 16,3 4-4-16,-2 0 3 15,1-4 5-15,2 6-8 16,-1 2 12-16,3 1-10 0,-4 2-4 16,-7 0 9-16,-1 0-1 15,-8 0 2-15,-1 0-10 16,1 2-9-16,0 1 9 15,-1 2 2-15,-1-1 1 16,0 0-6-16,3-4 7 16,0 0-4-16,-4 0 0 15,2 0 5-15,-1 0-10 16,-2 0 12-16,0 0-7 16,-3 0 0-16,4 0 1 15,-2 0 0-15,2 0-1 16,-1 0-4-16,2 0 2 15,2 0 2-15,1 0 0 0,4 0-1 16,-5 0 2 0,1 3-1-16,-1-2 0 0,-1 1 0 15,-4-2 4-15,0 0-4 16,0 0 0-16,-1 0-4 16,4 4 6-16,3 3-2 15,2-4 0-15,6-2 0 16,0 1 0-16,3-2-9 15,-1 0 9-15,3 5 5 16,1-5 5-16,-4 4-20 16,1-4 10-16,-5 4 0 15,-4 2 2-15,-3-4-2 16,0 0 0-16,-1-2-4 16,-4 0 12-16,0 4-11 15,-2-4 3-15,1 0 0 16,-3 4-5-16,4-4 5 0,0 0 0 15,1 0 0-15,3 0 4 16,-1 0-6-16,-2 0 4 16,3 0-2-16,-4 0 2 15,6 0-2-15,-3 0 2 16,2 0-6-16,1 0 10 16,-5 0-12-16,2 0 6 15,-2 0 0-15,-2 0 2 0,-5 0-2 16,-2 0 0-1,-2 0 0-15,-3 0 10 0,0 0-9 16,-7 0-1-16,-4 0 0 16,-1 0-4-16,-5 0 4 15,0 0-7-15,2 0 2 16,-1 0 10-16,6 0-6 16,2 0 1-16,-2 0 0 15,-1 4-4-15,-6 2 4 16,-2-6 0-16,-3 3-4 15,-7-3 11-15,4 4-9 16,-2-4 2-16,-1 0 0 16,-3 0-5-16,1 0 13 15,-5 0-9-15,0 0 1 16,0 0 0-16,0 0 4 0,0 0-4 16,0 0-7-16,-16-4-51 15,-15-23-425-15</inkml:trace>
  <inkml:trace contextRef="#ctx0" brushRef="#br0" timeOffset="302334.6412">20246 15618 302 0,'0'0'80'0,"0"0"-35"0,0 0 34 16,0 0-56-16,0 0 6 15,0 0 28-15,-34-35-13 16,34 35-18-16,0 0-10 16,0 0-13-16,0 0 0 15,0 32 5-15,8 26 8 16,7 18 11-16,-4 18-7 15,-6 3-14-15,-5-3-6 16,0 1 3-16,0-10-4 16,0 7 1-16,-5 3-3 15,-2-1 0-15,-2 4 6 0,7-4 5 16,0-1-8-16,2-11 1 16,0 6-6-16,0-4 5 15,0 2 0-15,0-5 2 16,0-5 0-16,4-5-4 15,3-10-4-15,2-3 6 16,-4 1 5-16,-1-1-5 16,-2 0-2-16,0 4 2 31,-2 2-2-31,0-2 1 16,0 0-3-16,0 1 6 0,0-9-4 0,0-7 1 15,0-10-4-15,0-5 4 0,0-9-4 16,5-2 5-16,1 2-3 15,1-2 0-15,5 5 0 16,0-2 2-16,0 2-2 16,-1 3 2-16,-2 1-2 15,-3 5 2-15,-1 6 1 16,2-1 0-16,-5 4-2 16,0-4 2-16,3-8-1 15,-3 0 1-15,2-11-2 16,3 0 0-16,0-2 2 15,-1 5 0-15,3 12 5 16,1 4-7-16,-4 4 2 16,-2-9-18-16,1 0 18 15,-5-9 0-15,2-12-15 16,-2-4 15-16,0-5-1 0,2-5 4 16,-2 0 1-16,0 0-4 15,2 0-34-15,-2 0-4 16,0 0-14-16,0 0-11 15,0 0-12-15,0 0 29 16,0 0-57-16,0-9-204 16</inkml:trace>
  <inkml:trace contextRef="#ctx0" brushRef="#br0" timeOffset="334071.1213">22042 14195 306 0,'0'0'76'15,"0"0"-36"-15,0 0-30 0,0 0-10 16,0 0 4-16,0 0 5 16,0 0-8-16,0 0 51 15,0 0-35-15,-2-62-13 16,2 62-4-16,0 0-10 15,0 0-11-15,0 0 0 16,2 0-46-16,0 0 30 16,-2 0-3-16,0 0 40 15,0 0 7-15,0 0-5 16,0 0 4-16,0 0 0 0,0 0 2 16,0-5 3-16,-8 1-8 15,-4 2-3-15,1 1 0 16,1-1 0-16,0 2 0 15,1 0 6-15,-3 0-6 16,1 0 16-16,-1 0 5 16,0 0-7-16,3 0-9 15,3 0 15-15,-1-4-8 16,-2 3-3-16,0-2 11 16,-4 1-8-16,-1 2-12 15,-1 0 8-15,-3 0 5 16,-3 0-6-16,2 0 20 0,1 0-8 15,0 0 0 1,2 0-9-16,3 0-3 16,-1 0 11-16,2 0-10 15,-2 0 3-15,1 0-9 0,-6 0-4 16,2 0 13-16,-3 0-11 16,-3 0 0-16,2 0 4 15,-6 0-4-15,-2 10 1 16,0-1 9-16,-5 4-3 15,3 1-6-15,2-3-1 16,-2 0 2-16,4-3-2 16,0 2 0-1,3-2 1-15,-3 0-1 16,1 2 0-16,1 0-3 0,-4 0 1 16,2 2 2-16,0 1 0 0,-2 4 0 15,0 3 0-15,8-2-5 16,-2-2 10-1,9-6-5-15,6-2 0 16,-1-2 0-16,-1 6 2 0,2-2-2 16,-3 6 0-16,-3 7-1 15,1 2 1-15,0 5 0 16,1 1 0-16,2 2 13 16,3 0-13-16,0 3 0 15,2-6 0-15,5 2-2 0,0-4-8 16,0 2 10-1,0-2 10-15,10 4-9 0,9 7-2 16,4-3-7-16,2-2 8 16,-2 2 1-16,2-3 4 15,0 3-3 1,0-9-1-16,-1 3-1 0,3-4-1 16,-1 2 1-16,1 3 0 15,4-8 0-15,0 4 0 16,0-1 0-16,3-5-8 15,-1-2 8-15,1 3-2 16,0-4 4-16,-3 4-1 16,2-3 6-16,1 2-14 15,-1 1 15-15,0-2-9 16,1-3 3-16,1 0-3 16,6-7 1-16,3-2-5 0,5-2 4 15,6-6 1-15,3 0-2 16,-2 0 2-16,-6 0 7 15,-10 0-7-15,-7 0 1 16,-4-2-1-16,-2 2 1 16,2 0-1-16,4 0-1 15,0 0-2-15,3 0 5 16,2-4-4-16,2 0-6 16,0-4 8-16,2 2 0 15,1-5 0-15,1 0 0 16,3-1-2-16,0 2 6 15,0-3-4-15,-1-6 0 16,-3 1-3-16,1 1 3 0,-4 0 0 16,-3 3 3-1,-2 0 6-15,-4 0-9 0,1 2-9 16,-1-3 9-16,-2 2 0 16,0-5-2-16,0-1 12 15,-1-2-10-15,4-5 0 16,-1-5-7-16,-3 3 7 15,1-4 0-15,-2 2 0 16,0-6 7-16,-2 5-7 16,-1 0 0-16,-2-1 1 15,-4 2 1-15,-2-1-4 16,-3 4 2-16,-4 3 0 0,0-2 1 16,-4 5-1-16,-3 1 0 15,-2-2 1-15,0 0 1 16,2-6 0-16,-2 0-2 15,2-2-2-15,-2 0 0 16,0 0 2-16,0 1 0 16,0 0 7-16,-2-2-6 15,-7 2-1-15,-2-2-1 16,-2 3-4-16,-6 0 5 16,2 4-1-16,-3 2 1 15,-3-1 1-15,-1 2 5 0,-5 4-6 16,1-2 3-1,-2 5 0-15,1-1-3 0,0 2 0 16,5 1 2-16,-3-7-2 16,0 2-2-16,-2-1 2 15,0-3 0-15,2-1 3 16,-2 0-3-16,-2 2 0 16,0 4 4-16,0 2-4 15,-1 6 0-15,1 6 3 16,5-6-7-16,4 6 15 15,1 0-8-15,6 0-3 16,1 2 0-16,1 0 0 16,-1-2-8-16,-1 2 16 0,-3-2-11 15,-1-1 6 1,-4 2-5-16,-6-5 2 16,0 2 0-16,-6 2 0 15,-3-2-1-15,1 4 1 0,2 0 0 16,2 0 1-16,6 0 2 15,3 0-3-15,4 0 0 16,4 0 7-16,3 0-7 16,4 4 0-16,-1 1-8 15,6-4 6-15,0 1 2 16,-1-2 3-16,1 0 3 16,2 3-6-16,0-3 0 15,2 0 1-15,0 0-1 16,0 0-7-16,0 0-4 15,0 5-33-15,0 8-42 16,0-2-109-16</inkml:trace>
  <inkml:trace contextRef="#ctx0" brushRef="#br0" timeOffset="430881.5216">2404 7104 155 0,'0'0'0'16</inkml:trace>
  <inkml:trace contextRef="#ctx0" brushRef="#br0" timeOffset="434248.4347">2404 7104 262 0,'-7'-10'58'0,"7"10"-58"16,0 0-20-16,0 0-44 16,0 3 19-16,0 0 45 15,0-3 0-15,0 0 0 16,0 0 0-16,0 0 33 16,0 0-2-16,0 0 14 15,0 0-32-15,0 0 30 16,0 0-11-16,0 0-19 0,0 0-8 15,0 0 5 1,0 0-10-16,2 0-8 0,5 0 3 16,3 0 5-16,7 0 11 15,7 0-10-15,7 0 18 16,3 0-7-16,1 0-12 16,1 0-1-16,-1 0 1 15,2 0 11-15,0-1-11 16,3-7-2-16,2-1 2 15,3 1 8-15,-3 0-7 16,3 1 4-16,-1-2 3 16,-2 3-8-16,1 0 0 0,-1 2 0 15,-1 0 7 1,-1-2 9-16,-5 2-16 0,3 0 7 16,-5-1-7-16,-1 3 0 15,-1-4 1-15,-2 0 0 16,0-1 7-16,0-1-5 15,0 4-3-15,-4-2 0 16,1 0 0-16,1 0 0 16,-3 2 0-16,5 1 0 15,-2-4 0-15,2 3 0 16,-2-2-4-16,-2 2 4 16,-1 0 0-16,-2 2 11 15,-2-1-11-15,-2 2-1 16,2-1 1-16,2-2 2 15,3 1 0-15,0 0 10 16,1 2-12-16,1-2 0 16,-1 1 0-16,1 2 0 0,0-1 0 15,-2 1 1-15,0-5-1 16,3 3 2-16,1-2-5 16,2 0 3-16,5-2-2 15,-2 0 2-15,1 2-1 16,1 1-1-16,-5 1 2 15,0 1 0-15,-6-2 2 16,-4 3 0-16,0 0-2 16,-1 0-1-16,-3 0 1 15,4 0 0-15,-1 0 1 0,0 0 6 16,2 0-5-16,5 0-4 16,-2 0 2-16,2 0 0 15,-6 0 1 1,-3 0-1-16,0 0 0 15,-2 0 0-15,-1 0 0 0,1 0-1 16,2 0 1-16,2 0 0 16,2 0 0-16,5 0-5 15,4 0 5-15,0-7 0 16,5-3 0-16,-1-2 5 16,1 1-5-16,-3 5 2 15,4 2-4-15,-4 1 4 16,2 0-3-16,3 3 1 0,0-1 0 15,-1 1 1 1,2 0-1-16,1 0 0 0,-3 0-1 16,1 0 1-16,-1 0 0 15,0 0 4-15,1 0-4 16,0 0 0-16,0 0 1 16,-2 0-2-16,-3 0 2 15,3 0-1-15,-3 0 0 16,0 0 0-16,1 5 0 15,3 1-2-15,6-1 2 16,6-2-3-16,0 1 2 16,7-4 1-16,0 0 1 15,-4 0 0-15,4 0-2 16,-6 0 1-16,-6 0 0 0,-1 0 1 16,-5 5 1-16,-3 4 7 15,1 0-8-15,-3 0-2 16,2-1 3-16,2 1 8 15,-2-3-3-15,5 0-7 16,-4-2 0-16,1 0 7 16,2 1-7-16,-6-2 0 15,-2 0-3-15,-2-1 3 16,0 3 0-16,-3 1 0 16,6-2 0-16,2-2 0 15,1-2 0-15,7 0 0 16,3 0 2-16,2 0-1 15,0-8-1-15,-5-1 0 16,-2 4 8-16,-7 2-8 16,-4 0 0-16,-9 3 0 0,-4 0 0 15,-2 0 0-15,-2 0-4 16,5 0 4-16,0 0 4 16,1 0-4-16,2 4-2 15,-2 2-13-15,0 0 15 16,-5-2-2-16,-1-2 2 15,-2 2 0-15,-3-4-2 16,-3 0 2-16,-2 2 1 16,1-2-1-16,-3 0 0 15,0 0-8-15,0 0 8 0,0 0 0 16,0 0 1-16,0 0 8 16,0 0-8-16,0 0 10 15,0 0 12-15,0 0 8 16,0 0-22-16,0 0 14 15,0 0-12-15,0 0-7 16,0-11-3-16,0-12-1 16,0-10-2-16,0-6-1 15,0-1-3-15,0 1 2 16,0 1 4-16,0 5 0 16,0-4 4-16,0-3-4 15,0 2 1-15,0-6-2 16,0 2 2-16,0 2 0 0,-3-6 3 15,3-3-2-15,0-11 7 16,0-10-9-16,0 0-9 16,0-6 8-16,12 1 0 15,-8 7-4-15,-1 4 5 16,-3 14 0-16,0 10-2 16,0 11 4-16,0 6-2 15,-7 7 6-15,1 6 5 16,-2 4 13-16,4 0-12 15,0 0-12-15,1-1 0 16,1 1 0-16,-2 0-1 16,2 0-1-16,0 0 2 15,-2 2 0-15,2 0 0 16,-2 0 0-16,0 4 0 0,2-1 0 16,-5-2-1-16,1 1 1 15,-2 1-7-15,2-3 2 16,-5 1 5-16,2-1 0 15,-2 1 0-15,0 0-1 16,2 0 1-16,-3 1 1 16,-1-2 0-16,-7 1-2 15,-9 1-2-15,-9 2 1 16,-9 0 1-16,-6 0-9 16,-7 0 10-16,-4 0 0 15,-8 2 0-15,-6 10 0 16,-2 2 0-16,0 3-1 15,-3 2 1-15,0 2-1 0,4-1 1 16,0-2 1 0,8-5-1-16,5 0-1 0,-2-1-6 15,-1-2 4 1,-4-4 3-16,-1-2-10 0,-1-2 9 16,-4 0 1-16,8-2-9 15,-2 2-1-15,1 0 9 16,1 2 0-16,0 2 0 15,1 1 1-15,4 4-1 16,1-1 1-16,1 2 0 0,1-2 0 16,1 0-2-1,2-4 4-15,2-2-2 0,2-4 3 16,1 0 3-16,1 0-5 16,-2 0-2-16,0 0-5 15,-2 0-8-15,-2 0 6 16,-2 0 2-16,-1 0 6 15,-3 0 0-15,-1 0 4 16,0 4 6-16,1 6 1 16,5 0-3-16,6 0-5 15,5 2-3-15,6-2 8 16,2 2-8-16,-1-1 1 16,-3-4-1-16,-6-3 0 15,-6 3-9-15,-2-6 9 16,0 1 13-16,4 0-12 0,7 0 25 15,6 0-22-15,10-2-2 16,6 0 7-16,8 2-9 16,3-2 0-16,1 0 1 15,-6 0 0-15,4 0-1 16,-5 0 0-16,-1 0 0 16,0 0 7-16,0 0-3 15,-2 0 1-15,0 0-5 16,1 0 0-16,-3 0-7 15,-2 0 7-15,-3 0-1 16,-1 0-1-16,2 0 0 16,4 0 2-16,3 0 5 15,2 0-4-15,-3 0-2 16,3 0 1-16,-2 0 0 0,1 0 0 16,3 0-1-16,-3 0-1 15,6 0-4-15,6 0 12 16,2 0-12-16,4 0 12 15,3 0-4-15,2 0 1 16,0 0-5-16,0 0 2 16,-2 0-13-16,2 0 12 15,-4 0-5-15,2 0 1 16,-5 0-2-16,-3 7 7 16,0-2 0-16,-1 1-1 15,1-2 1-15,2-1 0 0,3-2 1 16,-1-1-1-1,-2 0-1-15,2 0 1 0,2 3 0 16,-5-3 3-16,-3 1-6 16,1-1 5-16,-9 0-2 15,1 0 1 1,-6 0 5-16,-4 0 9 0,4 0-7 16,-2 0-7-16,6 0-1 15,3 0 1-15,7 0-3 16,1 0 1-16,8 0 1 15,2 0 3-15,-2 0-3 16,-2 0 3-16,-3 0-3 16,-2 0 3-16,-4 0-2 15,-5 2-1-15,0 2 0 0,0 3-10 16,3-2 7-16,1 0 3 16,3 1-1-16,4-5 1 15,3 4-3-15,2-4 2 16,2-1 1-16,0 0-10 15,0 3 5-15,0 3 4 16,0 10-8-16,0 12 7 16,0 7 2-16,0 12 0 15,4 5 0-15,9 2 0 16,3 6-3-16,4 2 4 16,4 0-4-16,1 5 3 15,6-3-1-15,1-4-1 16,-3 0 1-16,0-2 1 0,-7 1 0 15,0-1-7-15,-2-2 1 16,-7-8-2-16,-1-10-7 16,-6-10-1-16,-1-12 3 15,-1-5 0-15,0-8 7 16,-2 1 6-16,-2-2-2 16,0 0 2-16,0-2-1 15,0 3 1-15,0-3-2 16,0 0 4-16,0 0-4 15,0 0 2-15,0 0 0 16,0 0 0-16,0 0-9 16,0 0 7-16,4 0-10 15,-2 0-10-15,2 0-12 16,-4-3-43-16,0-11-127 0</inkml:trace>
  <inkml:trace contextRef="#ctx0" brushRef="#br0" timeOffset="438134.2745">2044 10251 113 0,'0'0'261'15,"0"0"-205"-15,0 0-44 16,0 0 22-16,0 0 15 0,0 0-23 16,0 0-8-16,6-4 15 15,-6 4-3-15,2 0 3 16,-2 0-27-16,0 0-2 16,2 0-4-16,-2-3 2 15,0 3 9-15,0 0-11 16,0 0 21-16,0 0 2 15,0 0 3-15,-4 0 14 16,-17 9-9-16,-10 13-31 16,-9 14 0-16,-5 8-2 0,3 2-1 15,7-2 3 1,8-8 0-16,9-5 2 0,7-1-4 16,7 2-4-16,4 1 1 15,0 0 3-15,0-10 1 16,0-2-5-16,17-6-6 15,3-1 11-15,3-1-3 16,6-3 4-16,4-3-1 16,5-6 0-16,4-1 0 15,3 0-3-15,5-14-43 16,-2-16-40-16,-6-7-80 16</inkml:trace>
  <inkml:trace contextRef="#ctx0" brushRef="#br0" timeOffset="438547.1813">2301 10149 506 0,'0'0'35'0,"0"0"-34"15,0 0 26-15,0 0-7 16,0 0-7-16,0 0 8 15,-24 158 28-15,24-84-14 16,0 4-16-16,0-2 4 16,8-5-11-16,8-14 5 15,-3-14-8-15,-4-15-8 0,1-12-1 16,-8-9 1-16,0-4-11 16,0-1 6-16,-2-2-23 15,0 0-15-15,0-30 7 16,-23-12-190-16</inkml:trace>
  <inkml:trace contextRef="#ctx0" brushRef="#br0" timeOffset="438907.2098">2125 10593 610 0,'0'0'71'0,"0"0"-71"16,0 0-4-16,0 0 4 15,0 0 12-15,0 0 21 0,73-47-13 16,-30 29 5-16,3-1-13 15,6 1-12-15,4 1-1 16,-8 2-1-16,-5 3-17 16,-12 2-38-16,-18-1-30 15,-6 0-30-15,-7-5 38 16,0-8 36-16,-4 2-169 16,-12 0 139-16,3 2 73 15,2 10 165-15,6 2-76 16,5 6 8-16,0 2-50 15,0 0-22-15,0 0-22 16,0 12 14-16,9 17 54 16,5 18-4-16,-1 13-22 0,-2 7-3 15,3 6-21 1,-6-1-8-16,-1-11-13 0,-1-13 21 16,-3-14-7-16,2-21-12 15,-3-6-2-15,-2-5 0 16,2-2-37-16,2-12-7 15,3-35-55-15,-1-16-112 16</inkml:trace>
  <inkml:trace contextRef="#ctx0" brushRef="#br0" timeOffset="439239.8345">2720 10282 506 0,'0'0'34'15,"0"0"-33"-15,0 0-1 16,0 0 0-16,0 0 0 16,0 0 10-16,-3-3 14 15,3 21 21-15,0 19-3 0,0 20 20 16,0 14 6-16,0-4-57 16,5-3 0-16,2-11-9 15,2-11 0-15,-5-12-1 16,1-12-1-16,1-10 0 15,-1-3-5-15,-3-5-12 16,3 0-39-16,-5-40-8 16,0-16-91-16</inkml:trace>
  <inkml:trace contextRef="#ctx0" brushRef="#br0" timeOffset="439529.5961">2638 10137 601 0,'0'0'80'0,"0"0"-62"16,0 0-8-16,0 0 0 15,0 0 24-15,0 0-3 16,46-71-26-16,-34 67 4 16,-1-1-9-16,4 4-1 15,5-1-7-15,3 2-9 16,1 0-44-16,0 2-70 15,-8 10-181-15</inkml:trace>
  <inkml:trace contextRef="#ctx0" brushRef="#br0" timeOffset="440244.6448">3351 10188 439 0,'0'0'68'16,"0"0"-55"-16,0 0 8 16,0 0 6-16,0 0-5 15,0 0-6-15,-152 5-1 16,109 24 10-16,3 10 23 16,7 5-27-16,16 2-7 15,11 0 6-15,6 2-15 16,12-4-5-16,22 0-5 0,3-6-11 15,1-3 5-15,3-9 3 16,-10-8-11-16,-5-2 18 16,-8-6 1-16,-12-4-2 15,-3-2 2-15,-3 0 8 16,0 0 26-16,-11 3 30 16,-16 4-45-16,-9-5-14 15,-1 0 0-15,3-6 18 16,8 0-9-16,7 0-12 15,11 0-2-15,6 0-15 16,2 0-41-16,4-18-23 16,25-8 4-16,11-3 15 0,7 2-19 15,-3 3-10 1,1 2-244-16</inkml:trace>
  <inkml:trace contextRef="#ctx0" brushRef="#br0" timeOffset="440637.6161">3687 10217 387 0,'0'0'61'0,"0"0"-9"16,0 0-6-16,0 0 11 15,0 0-24-15,0 0-32 16,-91 14 5-16,41 24 18 16,-5 6 1-16,0-2 10 15,3 2 11-15,7 0 0 0,12 0-12 16,11 0-26-1,15-6-3-15,7 0-5 0,0-1 0 16,11-3 2-16,16 0-4 16,7-6 0-16,5-6-6 15,3-10 6-15,1-10-8 16,-1-2-4-16,-2-12 11 16,-3-26 1-16,-8-14-12 15,-10-13 13-15,-7-5 1 16,-8-1 1-16,-4 6 6 15,0 7-4-15,-14 12 16 16,-7 8-2-16,-4 6 5 0,0 7-7 16,-2 8 8-1,7 8-18-15,5 9-5 0,2 0-31 16,1 30-93-16,-1 15-71 16,-3 3-126-16</inkml:trace>
  <inkml:trace contextRef="#ctx0" brushRef="#br0" timeOffset="440866.4962">3459 10553 645 0,'0'0'85'15,"0"0"-85"-15,0 0 2 16,0 0 8-16,81 135-6 16,-54-79 4-16,-2 0-5 15,-6 0 2-15,-1-2 6 0,-3-6 7 16,-3-5-8-16,3-7-3 15,-1-9-7-15,1-13-3 16,1-5-45-16,-3-9-52 16,-6-16-78-16,-5-24-300 15</inkml:trace>
  <inkml:trace contextRef="#ctx0" brushRef="#br0" timeOffset="441158.7592">3781 10409 583 0,'0'0'95'16,"0"0"-61"-16,0 0-25 0,0 0 0 15,0 0-8-15,8 126 0 16,1-69 31-16,9-17-21 16,1-15-10-16,6-14 12 15,4-11-10-15,3-6 1 16,3-30 10-16,2-16 5 15,-8-9-2-15,-10-1-6 16,-7 10 12-16,-12 12 8 16,0 15-24-16,0 12 12 15,0 5-3-15,-2 6-11 16,-2 0-5-16,4 2-56 16,0 0-78-16,19 15-6 15,8-1 1-15,6-9-177 16</inkml:trace>
  <inkml:trace contextRef="#ctx0" brushRef="#br0" timeOffset="441629.5197">4282 10251 546 0,'0'0'154'15,"0"0"-122"-15,0 0-16 16,-54 161-6-16,48-80-3 16,6 0-5-16,0-11-2 15,0-15 0-15,4-24-3 16,2-15 3-16,0-13 3 15,-6-3 11-15,0 0-8 16,0-9 8-16,0-30-12 0,2-20 6 16,-2-14-8-16,2-1 0 15,-2 8 0-15,2 11-2 16,5 7 5-16,3 13-7 16,11 9-3-16,4 10 7 15,4 5-4-15,-3 10-12 16,3 1 3-16,-7 0-1 15,-6 20 13-15,-5 7 0 16,-9 8 1-16,-2 5 5 16,0 0 24-16,-19 0-5 15,-6-4 12-15,0-10 1 16,5-8-11-16,7-8-3 16,6-6-13-16,5-4-5 15,2 0-5-15,0 0-6 16,0 4-2-16,2 5-18 0,25 4 20 15,7 3 4-15,3 6 2 16,3 3 0-16,-2-3-1 16,2 3 1-16,-2 5-14 15,0-7-39-15,-3 4-24 16,-6-10-66-16,-8-9-109 16</inkml:trace>
  <inkml:trace contextRef="#ctx0" brushRef="#br0" timeOffset="442301.7283">4300 10297 440 0,'0'0'48'16,"0"0"-33"-16,0 0 20 16,0 0-3-16,0 0 26 15,0 0-2-15,-25-59-14 16,17 61-14-16,-11 33 5 16,-3 22-24-16,-3 23-8 15,4 5 14-15,7 1 4 16,7-12 3-16,7-19-19 15,0-18 9-15,0-20-12 16,5-11 5-16,1-6-12 16,-1 0 6-16,4-6-5 15,2-32 6-15,3-21 0 0,1-14 6 16,1-8-3-16,-8 3-3 16,-1 10 0-16,-3 23 0 15,-2 18 1-15,1 18 11 16,0 9-4-16,3 0-8 15,7 5-3-15,14 33 1 16,8 20 2-16,8 16 34 16,-1 2-24-16,-4-2 2 15,-7-5-9-15,-2-11 1 16,-8-5-4-16,-6-12 0 16,-8-9-8-16,-5-11-22 15,-2-8-48-15,-5-13 7 16,-24 0-50-16,-11-19-311 0</inkml:trace>
  <inkml:trace contextRef="#ctx0" brushRef="#br0" timeOffset="442958.0945">4215 10756 625 0,'0'0'109'16,"0"0"-62"-16,0 0-33 16,0 0-14-16,0 0-1 15,0 0 1-15,31-32 10 16,9 17 11-16,7-4-17 15,8-3 5-15,-1-4-9 16,0-4-2-16,-8-3 1 16,-9-4-7-16,-14-4-27 0,-5-5 12 15,-11-4 22-15,-5 4 1 16,-2 11 0-16,0 12 0 16,0 13 0-1,0 10 10-15,0 0-8 0,0 0-1 16,10 38 1-16,5 22-2 15,7 16 52-15,5 5-27 16,0-5-6-16,-1-12-17 16,-1-16 17-16,-5-14-10 15,-7-20-9-15,1-9-4 16,-5-5 4-16,-1-7 0 16,2-27 2-16,-2-11 10 0,-3-7-9 15,-1-5-1-15,-4 7-2 16,2 5 1-16,0 13-2 15,1 10 1-15,4 8 0 16,2 3-3-16,4-4-2 16,7-6-49-16,5 2-23 15,4-6 26-15,0 0-11 16,-6 5-2-16,-6 6 42 16,-9 6 22-16,-6 4 6 15,-2 4 18-15,0 0 46 16,0 0-10-16,0 0-26 15,0 0 21-15,0 0-18 16,0 0 4-16,0 0-37 16,0 0-4-16,0 0-24 15,0 0-66-15,0 0 17 0,0 0-9 16,0 0 28-16,0 0 34 16,0 0-16-16,0 0-15 15,0 2-22 1,-4 4 21-16,0 0-24 0,-1-3 31 15,3 1 45-15,0 1 0 16,-2-4-3-16,-2 8-54 16</inkml:trace>
  <inkml:trace contextRef="#ctx0" brushRef="#br0" timeOffset="444228.6925">4783 10432 480 0,'0'0'39'16,"0"0"-36"-16,0 0-1 16,0 0-2-16,0 0 20 15,0 0 53-15,-4-25 5 16,1 23-37-16,1 2-22 15,2 0 14-15,-2 0-19 16,2 2 4-16,0 36-9 16,0 30-8-16,0 37 39 15,11 15-1-15,5-7-18 0,-1-20-21 16,1-38 1-16,-5-28-1 16,-7-19 0-16,-2-8 1 15,-2 0 4-15,0-6 18 16,0-44-8-16,0-34-7 15,-2-17-8 1,-4-6-3-16,4 13 3 0,2 14 0 16,0 5 1-16,2 13-2 15,22 11-4-15,5 8 2 16,5 16-2-16,1 11-5 16,-1 12-11-16,-5 4-6 78,-7 10-14-63,-9 27 23-15,-11 16 7 0,-2 18 11 16,-8 5 17-16,-23-7-12 16,-3-19 11-16,5-22-3 0,7-12 16 15,6-10-1-15,10-5-21 16,1-1-2-16,5 0-5 0,0 0-13 0,5 0-30 0,19 0-1 15,9 0 36-15,10 0 5 16,3 0 3-16,-1 0-6 0,-3 0-31 16,-2 0-3-16,-5 5-16 0,-10-4-11 15,-4-1-13-15,-10-1 37 0,-4-23 22 0,-5-8 21 0,-2-6 13 16,0-9-11-16,0 0 10 0,0-2-1 16,0 9 23-16,0 16 3 15,0 14 5-15,0 10-19 16,0 0-5-16,0 50 8 15,-2 29 7-15,-10 26-2 16,1 12 1-16,5-12 1 16,4-19 10-16,2-27-31 15,0-23-4-15,8-15-5 16,11-12-3-16,4-6 0 16,11-3-4-16,4 0-9 15,9-16-12-15,0-7-4 16,-3 5 23-16,-6 6-17 15,-7 9-20-15,-9 3-21 16,-9 0 19-16,-5 0-38 16,-8 10-26-16,0-2-38 15</inkml:trace>
  <inkml:trace contextRef="#ctx0" brushRef="#br0" timeOffset="445160.2934">5196 10776 671 0,'0'0'71'0,"0"0"-58"15,0 0-4-15,0 0-9 0,0 0 0 16,0 0 0 0,13-10 16-16,20 10 28 0,10-2 9 15,1 0-33-15,0 0-20 16,1-5-6-16,-9 3-51 15,-12-9-23-15,-17-5-71 16,-7-6-217-16</inkml:trace>
  <inkml:trace contextRef="#ctx0" brushRef="#br0" timeOffset="445328.3525">5164 10495 768 0,'0'0'112'0,"0"0"-74"15,0 0-38-15,0 0-6 0,0 0 6 16,0 0 7-16,127-32 34 16,-73 24-35-16,-1 2 2 15,-8 2-8-15,-5 4-2 16,-9 0-32-16,-11 0-76 16,-9 0-30-16,-11 0-138 15</inkml:trace>
  <inkml:trace contextRef="#ctx0" brushRef="#br0" timeOffset="446860.3044">5892 10524 442 0,'0'0'36'0,"0"0"-9"16,0 0-5-16,0 0-5 15,0 0 25-15,0 0-14 16,-17 0 0-16,17 0-1 0,0 0-8 16,0 0-18-1,20 0-1-15,14-11 4 0,16-15-3 16,13-12 8-16,11-12-3 16,3-11 14-16,2-2-17 15,-2 0 3-15,2 5 9 16,-6 10-12-16,-6 10 6 15,-9 4-9-15,-7 6 0 16,-7 4-3-16,-6 1 5 16,-9 6-2-16,-4 3 0 15,-9 4 1-15,-5 1 1 16,-7 7-2-16,-2 2 2 16,-2-1 16-16,0 1 17 15,0-2-13-15,0 2-1 0,0 0-8 16,0 0-7-16,0 0-6 15,0 0-9-15,0-3-41 16,0 1-31-16,0-3-20 16,-19 5-542-16</inkml:trace>
  <inkml:trace contextRef="#ctx0" brushRef="#br0" timeOffset="447430.2661">5998 10533 428 0,'0'0'73'0,"0"0"-43"16,0 0 31-16,0 0 11 15,0 0-35-15,0 0-6 16,-60-34-10-16,60 34-10 16,0 0-11-16,8 29-6 15,32 18 6-15,18 27 9 16,9 17 5-16,5 12-8 16,1-2-7-16,1-2 3 15,-3-10-3-15,-2 0 1 16,-9-7 0-16,-6-2-1 15,-10-7 4-15,-3-7-3 16,-10-8 0-16,-8-10 2 16,-2-12-5-16,-8-7 1 15,-4-18 2-15,-4-4 10 0,-5-6-9 16,0-1 0-16,0 0 5 16,0 0 0-16,0 0-6 15,0-9 0-15,-7-18-38 16,-9-6-35-16,-1-6-170 15</inkml:trace>
  <inkml:trace contextRef="#ctx0" brushRef="#br0" timeOffset="449496.4222">7149 9713 262 0,'0'0'96'15,"0"0"-47"-15,0 0 7 16,0 0-20-16,0 0-1 16,0 0 6-16,0-6 6 0,0 6 5 15,0 0-24-15,0 0-24 16,0 0 21-16,0 8-25 15,0 28 0-15,9 25 25 16,7 17 28-16,2 4-10 16,-1-8-26-16,2-21-12 15,-4-24-5-15,-3-14-5 16,-8-14 2 15,0-1-9-31,-4 0 6 16,2-4 3-16,3-32 5 0,1-18-2 0,6-10 0 31,-1 4-12-15,-3 16 12-1,0 18-4 1,-4 13 1 0,3 12 0 109,1 1-11-125,6 0 6 0,5 9 5 0,0 16 1 15,3 6 2-15,-4 8-3 16,-8-1 6-16,4-2-1 0,-5-6-2 15,-5-12 0-15,4-10 0 0,-4-8 0 16,-2 0-3-16,7-8 3 0,7-32 0 0,5-16-4 0,8-7 2 0,0 8-8 0,-8 20 6 16,-8 19 4-16,-9 14 0 0,1 2-6 0,2 2 4 0,4 23 2 15,7 10 10-15,-3 3 23 16,3-3-14-16,-1-12-19 0,4-6-3 16,6-9 1-16,4-8-24 15,7 0 3-15,-3-2 10 16,1-17 1-16,-7 5-9 15,-9 3 5-15,-9 9 16 16,-2 2-4-16,-6 2 4 16,5 26 35-16,-1 12-3 0,4 4-14 15,2-4-9-15,-2-8-9 0,5-17-13 16,-3-15-52-16,-5-13-116 0</inkml:trace>
  <inkml:trace contextRef="#ctx0" brushRef="#br0" timeOffset="450298.4993">7760 9781 870 0,'0'0'30'0,"0"0"-30"0,0 0-63 16,0 0 44-16,0 0 19 16,0 0 0-16,120-69 4 15,-82 39-4-15,-3-1 0 0,3-7 3 16,3-6 5-16,1-6-10 16,-2-1 2-16,-4 0-13 15,-7 4-2-15,-9 7 7 16,-9 9 8-16,-6 8-4 15,-5 11 8-15,0 8-4 16,0 4 51-16,-12 0-6 16,-8 39-31-16,-2 22-14 15,-1 29 2-15,8 17-2 16,6 5 3-16,9-10-1 16,0-23 6-16,14-22-6 15,17-22-2-15,2-18-10 16,-2-8-32-16,3-9 27 15,-5 0-10-15,2-5 8 0,2-12 9 16,-2 3 3-16,1 4 2 16,-8 6 0-16,-3 4 1 15,-2 0 2-15,1 0 0 16,3 0 1-16,-1 1-5 16,0-1 1-16,-4 0-27 15,-7 0-56-15,-9-7-117 16</inkml:trace>
  <inkml:trace contextRef="#ctx0" brushRef="#br0" timeOffset="453633.5795">7862 9990 447 0,'0'0'107'0,"0"0"-85"15,0 0-21-15,0 0 2 16,0 0-3-16,0 0 0 16,10-10 0-16,3 0 16 15,3-3 1-15,-3-2 4 0,0-1 3 16,0-9-13-16,0-2-11 16,1-1 10-16,-7-3-3 15,-3 5 3-15,-4 5 5 16,0 2-5-16,0 5 2 15,0 5 5-15,0 8-13 16,-2 1-2-16,-7 0 27 16,0 0-14-16,-4 8-9 15,2 19-6-15,-1 13 0 16,6 7 5-16,6 5 9 16,0-7-2-16,0-5-11 15,16-6 0-15,8-8 3 16,0-4-4-16,3-6 0 15,2-8-5-15,-2-2 4 0,2-3-12 16,2-3-32 0,0 0-11-1,1-9-11 1,-6-15-58-16,-6-4-63 16</inkml:trace>
  <inkml:trace contextRef="#ctx0" brushRef="#br0" timeOffset="454702.6743">8350 9771 266 0,'0'0'121'0,"0"0"-13"0,0 0-27 0,0 0-12 0,33 111-54 0,-16-93-15 0,-2-9 0 0,-1-9-72 0,-10-10-73 0</inkml:trace>
  <inkml:trace contextRef="#ctx0" brushRef="#br0" timeOffset="454945.0277">8292 9618 779 0,'0'0'89'0,"0"0"-89"15,0 0-4-15,0 0-43 16,0 0 33-16,0 0 11 0,38-36 3 16,-4 11 0-16,4-6-2 15,-3-1-4-15,-1 3 1 16,-8 2-18-16,-5 7 6 16,-8 1 6-16,-5 1-3 15,-8 4 14-15,0 1 4 16,0 5 6-16,0 6 17 15,0 2 8-15,0 0 13 16,0 16-25-16,0 34-23 16,0 25 0-16,0 21 46 15,0 2-20-15,14-12-26 0,6-22-5 16,0-24 5 0,-2-17-4-16,2-16-4 0,-2-7-59 15,-1 0 28-15,4-16 25 16,1-5-10-16,-2 5-8 15,-2 7 16 17,-5 9-10 61,1 0-17-93,-3 9 26 0,2 7 17 0,3-2 5 0,-3-4 2 16,3-9 1-16,0-1-4 0,-1-9-8 0,3-27 1 0,-1-9-2 0,-1-1-16 16,-7 10-7-16,-7 16-13 0,-2 14 41 0,0 6 8 0,0 10 52 0,0 22-25 15,0 8 2-15,0 7 3 0,0-6-20 0,0-6-17 0,14-11 2 0,10-12-3 16,3-10-4-16,2-2-10 16,-2-2 4-16,-3-21 8 15,-9-10 9-15,-3-8-9 16,-5-5-8-16,-7-4 8 15,0-5 0-15,0-12 0 16,0-11 0-16,0-5-1 16,-3 11-10-16,3 24 11 15,0 21-1-15,0 21 3 16,0 6 10-16,0 48-10 0,0 34 16 16,7 36 70-16,4 20 7 15,-4 0-78-15,2-13-4 16,-3-18 3-16,3-20-4 15,3-24-12-15,-4-26-9 16,-1-20-58-16,-7-17-82 16,0-39 39-16,-2-27-174 15</inkml:trace>
  <inkml:trace contextRef="#ctx0" brushRef="#br0" timeOffset="455093.8469">8948 9892 954 0,'0'0'12'0,"0"0"-12"0,0 0-29 16,0 0 25-16,131-52 4 15,-85 19 2-15,-1 0 1 16,-9 4-6-16,-11 9-21 16,-8 8-93-16,-11 4-22 15,-6 6-150-15</inkml:trace>
  <inkml:trace contextRef="#ctx0" brushRef="#br0" timeOffset="458081.8754">10064 9367 5 0,'0'0'432'0,"0"0"-378"0,0 0-18 16,0 0 61-16,0 0-12 15,0 0-41-15,-29-45 17 16,27 45 2-16,2 0-38 15,0 24-25-15,0 38 0 16,0 31 0-16,6 24 39 16,1 2-37-16,-3-14 9 15,-2-23-11-15,-2-26 0 16,2-22 2-16,1-16 0 16,-3-12 12-16,3-6-12 15,-3 0-2-15,2 0 4 16,2-10-4-16,9-24-15 15,10-14-2-15,8-12-3 0,9 2 16 16,-2 9 2-16,0 21-6 16,-7 20 3-16,-6 8-8 15,-6 14 13-15,2 25-1 16,-6 8 4-16,-4 6 12 16,0 1-13-16,-2-4 6 15,0-12 6-15,0-12-14 16,2-16-2 31,1-10 1-47,3 0-9 0,3-34 8 0,4-20-5 0,2-14-7 0,-1 0-6 0,-7 18-8 0,-5 19 28 15,-7 19-1-15,-2 12-7 16,2 12 8-16,1 26 3 16,2 9 24-16,2 0-16 15,-1-6-8-15,6-15-3 16,4-14 0-16,2-12-25 15,3 0 15-15,-2-31 1 16,4-19 1-16,-5-6-17 16,-7 6-22-16,-4 14 31 15,-4 21 16-15,-5 15 0 16,2 0 8-16,3 21 6 16,1 23 9-16,3 12 36 15,7 5-50-15,1-15-7 16,1-12-2-16,5-18 1 0,-2-16-3 15,4-8-5-15,4-41 7 16,0-24 3-16,0-17-3 16,-2-9-17-16,-9-1 16 15,-9 7-10-15,-9 13 0 16,0 16 9-16,-2 24 2 16,-14 17 3-16,-2 21 48 15,2 2-11-15,1 21-32 16,-1 35-5-16,8 26-6 15,1 21 4-15,7 4-1 16,0-12 2-16,11-16-2 16,18-25-1-16,6-20-38 15,-1-15-34-15,-10-12 27 0,-11-6-12 16,-11-1 6-16,-2 0 50 16,-6-11-1-16,-21-7-3 15,-2-1 6-15,3 2 21 16,2 3 21-16,5-1-10 15,11 2-1-15,8-8-11 16,0-7-20-16,27-8-1 16,12-3-10-16,3 8-4 15,1 12 15-15,-5 18-10 16,-9 1 3-16,-2 22 3 16,-2 20 4-16,-4 8 3 15,2 1 15-15,-1-9-13 16,-5-15-1-16,0-8-4 15,-2-11-4-15,-1-6 4 0,-2-2 4 16,7 0-4-16,1-4-5 16,2-17 5-16,2 0 0 15,-1 1 0-15,0-1 0 16,-6 6-1-16,-3 0 2 16,-4 4-1-16,1 1 0 15,1-5-1-15,-1-2-3 16,0-8 7-16,0-3-3 15,-2 6 0-15,-3 5 2 16,-6 10-2-16,0 6 0 16,0 1 19-16,-4 0 14 0,-11 25-4 15,-3 24-29-15,5 10-4 16,3 16 0-16,10-1-4 16,0-2 5-16,21-1 3 15,14-4-3-15,3-1-10 16,7-4 10-16,-5-5 1 15,-9-11 2-15,-9-8 22 16,-17-8-18-16,-5-6-3 16,-7 2 53-16,-28 0-40 15,-10-2-6-15,-7-5-3 16,2-7-1-16,-2-10-7 16,10-2 3-16,11-13-11 0,17-31-26 15,14-22-59-15,0-24 5 16,43-14 41-16,10 0-30 15,9 1 16-15,6 17 49 16,-6 13 15-16,-7 15 1 16,-10 13-1-16,-16 17 0 15,-14 13 34-15,-11 12 65 16,-4 3 11-16,0 2-10 16,-19 28-47-16,-14 11-39 15,-1 8-9-15,3-1 22 16,11-15-8-16,11-12-17 15,9-17-2-15,0-4-23 16,29-18-17-16,15-33 27 16,8-17-7-16,1-8-20 15,-6 14 6-15,-14 23 32 0,-15 24-3 16,-9 15 5-16,-5 4 0 16,3 32 25-16,0 12 11 15,4 5-1-15,0-3-21 16,1-17-10-16,5-15-7 15,5-13 3-15,5-5-19 16,7-24 19-16,-1-16-1 16,0-2-9-16,-4 10-18 15,-2 13 16-15,-6 19 12 16,-4 0-13-16,-3 40 13 16,-3 17 9-16,-5 9-8 15,0-4 9-15,2-16-10 16,1-22-2-16,-3-18-6 15,3-6-29-15,2-6 19 0,0-24-3 16,0-4-117-16,-1 4-113 16</inkml:trace>
  <inkml:trace contextRef="#ctx0" brushRef="#br0" timeOffset="459939.5197">13357 9647 627 0,'0'0'52'0,"0"0"-30"15,0 0 10 1,0 0-23-16,0 0 14 0,0 0 5 15,0 0 44-15,-129 58-49 16,95 2 2-16,3 11 18 16,11 0-25-16,6-10-3 15,14-19-15-15,0-15 0 16,12-15-8-16,15-12-7 16,6 0-8-16,3-29 5 15,3-19 11-15,-1-12 6 16,-7-2-8-16,-10 13-5 15,-11 17 12-15,-4 19 4 16,-6 10 5-16,2 3 32 16,0 0-28-16,2 0-5 15,3 18-6-15,4 8 2 16,5 1-7-16,4-9 5 16,0-10-2-16,6-8-1 0,1 0-4 15,4-17 6 1,-4-6-3-16,-4 0 2 15,-10 11-6-15,-7 8 10 16,-4 4-3-16,1 0 1 0,1 0-7 16,8 10 6-16,1 6-1 78,3-1 2-78,1-6 7 0,6-9-7 15,3 0-16-15,6-9 16 0,1-18-32 16,-2 5-20 0,-6 4 29-16,-6 12 4 15,-5 6 15 1,-1 4-18-16,1 22 22 0,-1 8 23 16,-1 5-20-16,-2-7 7 15,-1-7 9-15,-2-15-4 16,-2-6 3-1,-3-4-17-15,0 0-1 0,5-31 16 0,-1-33 12 0,3-25-27 16,-4-16-1-16,-5-4 0 16,0 8-5-1,0 25-1 1,-5 32 6-16,-4 24 26 16,7 20 51-1,0 27-55-15,0 48-22 16,0 37 0-1,-1 29 1-15,3-5-1 16,0-21-10 15,0-32-22-15,18-32-72-16,2-31-25 16,-11-20-50-1,-9-24-72 16</inkml:trace>
  <inkml:trace contextRef="#ctx0" brushRef="#br0" timeOffset="460811.605">13956 9731 527 0,'0'0'189'0,"0"0"-97"0,0 0-38 0,0 0-54 0,0 0-2 0,0 0-7 0,105 25 9 16,-52-25 0-16,1 0 0 0,-7-5-3 0,-9-9-7 0,-14 6 10 0,-15 4 0 0,-7 4-8 0,-2 0 8 0,-8 22 33 0,-19 16-8 0,-2 6-21 0,4-4 29 0,7-13-32 0,11-17-1 0,7-9 0 0,0-1-17 0,0-1-19 16,23-23 18-16,6-11-1 15,4 3-8-15,-4 10-18 16,-8 12 34-16,-6 10 11 15,-1 4 0-15,1 21 25 16,3 6 22-16,3 0-6 16,2-4-14-16,0-10-27 15,-1-7-5-15,-2-8 0 0,-2-2-13 16,-5 0 17-16,-5 0-3 16,0 0-27-16,-8 0 24 15,2 0-44-15,-2 6-27 16,0 15-87-16,0 4 52 15</inkml:trace>
  <inkml:trace contextRef="#ctx0" brushRef="#br0" timeOffset="461424.8781">14752 9515 581 0,'0'0'133'16,"0"0"-121"-16,0 0 6 16,0 0-9-16,0 0-5 15,2 104 10-15,8-32 42 16,2-1-18-16,1-14-6 16,1-20-24-16,-1-17-10 0,-6-14 2 15,0-6 0 1,2 0 0-16,1-14 4 0,9-26-3 15,8-14 13-15,-2-1-11 16,4 10-1-16,-6 14-4 16,-3 14 2-16,-2 10-3 15,2 6-9-15,3-2-20 16,1 3 10-16,0 0 6 16,-1 0 14-16,-11 0-7 15,-2 0 13-15,-8 0-4 16,-2 0 4-16,0 0 15 15,0 11 42-15,-12 18-39 16,-7 7-15-16,-1-2-1 16,9-10-2-16,4-11-8 15,7-12 2-15,0-1-39 16,7 0-15-16,18-14 41 0,6-10 2 62,2-2-6-62,-4 6-7 0,-7 10 9 0,-6 10 6 0,-5 0 5 0,0 0 6 16,2 12 2-16,3 2 17 0,4 0-5 0,5-4-14 16,1-10 5-16,3 0-5 15,7-18 5-15,-1-20 9 16,1-14-14-16,-5-8-2 16,-4-4 1-16,-9-2-30 15,-5 8-2-15,-9 15-5 0,-1 22 20 16,-3 12 18-16,0 9 65 15,0 10-24-15,0 34-32 16,-5 20 6-16,3 18 46 16,2-1-29-16,0-7-24 15,4-16 3-15,15-12-11 16,1-12 0-16,-3-10-3 16,-3-6-8-16,-3-6-28 15,-2-2-23-15,-5-1-8 16,-2-6-20-16,-2-3-100 15,0 0-114-15</inkml:trace>
  <inkml:trace contextRef="#ctx0" brushRef="#br0" timeOffset="461533.578">15516 9243 588 0,'0'0'296'0,"0"0"-220"15,0 0-53-15,0 0-20 16,0 0-3-16,0 0-23 16,54-57 17-16,-23 49-61 0,2 8-42 15,-4 0-5 1,-5 6-138-16</inkml:trace>
  <inkml:trace contextRef="#ctx0" brushRef="#br0" timeOffset="462324.5399">15921 9432 734 0,'0'0'134'0,"0"0"-103"0,0 0-2 0,-91 119-27 16,71-67 7-16,4-6-7 15,8-14-1-15,2-16-1 16,6-12 0-16,0-4-11 16,3 0-3-16,19-6-1 0,7-14 15 15,-2-2-11-15,-4 8-14 16,-13 7 23-16,-3 7-11 16,0 0 10-16,2 0 3 15,0 9 0-15,1-1 22 16,2-4-13-16,1-4-7 15,5 0 17 1,5-32-14-16,8-30 2 0,5-25 3 16,-3-22-10-16,-4-16-1 15,-10-1-19-15,-5 11-35 16,-5 33 29-16,-7 35 26 16,-2 32 6-16,0 19 85 15,-19 48-75-15,-10 40-16 0,-3 33 9 16,8 15 1-16,8-3 8 15,13-21-18-15,3-30 0 16,0-23 0-16,14-30-16 16,-3-16-32-16,-9-17-47 15,-2-15 56-15,0-31 27 16,0-16-59-16,-8-2-24 16,-6 20 52-16,-3 18 40 15,-4 19 3-15,6 7 145 16,3 11-104-16,10 18-33 15,2 9-8-15,4 5 0 16,25-7-3-16,10-10 5 0,3-14-4 16,10-12-11-16,-2-6 13 15,0-26-3-15,-6-4-14 16,-9 2-14-16,-10 8 9 16,-13 10 8-1,-10 5 14-15,-2 5 0 16,0 5 46-16,-8-1 1 0,-4 2-33 15,1 0 8-15,1 0-7 16,8 0-6-16,0 0 3 16,2 0-12-16,0 0-9 15,6 0-11-15,17-7 16 16,4-4 2-16,0-10-6 16,2-6 5-16,-5-8 3 0,-6-6-1 15,0-9 13-15,-10-5-24 16,-3-5 12-16,-5 6 0 15,0 10 12 1,-7 13-8-16,-15 13 26 0,-3 14 11 16,-1 4 6-16,-3 18-11 15,0 43-27-15,-2 29-8 16,6 21 30-16,11 9-3 16,14-3-7-16,6-12-12 15,33-17-7-15,11-12-4 16,3-18-2-16,-4-17-33 15,-5-15-60-15,-15-18-39 16,-22-8-130-16</inkml:trace>
  <inkml:trace contextRef="#ctx0" brushRef="#br0" timeOffset="464161.3749">13682 10401 129 0,'0'0'32'0,"0"0"-32"0,0 0-13 15,0 0 3 1,0 0-23-16</inkml:trace>
  <inkml:trace contextRef="#ctx0" brushRef="#br0" timeOffset="465448.2804">15166 10193 520 0,'0'0'87'0,"0"0"-51"16,0 0-13-16,0 0-20 16,0 0-3-16,0 0 15 15,0-43 40-15,0 43 9 16,0 0-11-16,0 0-34 15,3 21-6-15,5 29-9 16,3 20 28-16,3 14-6 16,1-6-25-16,-1-10 4 15,3-20-5-15,-3-16 0 16,-3-15-5-16,-2-7 4 16,-5-9-27-16,3-1-29 15,2 0-51-15,0-29 22 16,5-14-261-16</inkml:trace>
  <inkml:trace contextRef="#ctx0" brushRef="#br0" timeOffset="465606.8552">15605 10226 547 0,'0'0'126'16,"0"0"-92"-16,0 0-30 15,0 0 15-15,0 0 0 16,0 0-12-16,-112 36 23 15,52-1 40-15,0 5 16 16,8-2-22-16,15-10-27 0,12-5 4 16,16-2-31-1,9-5-9-15,0 2-2 0,27-2-15 16,17-10 9-16,12-6 1 16,11 0-14-16,1-29 19 15,-4-10-14-15,-11-1 1 16,-12 8 9-16,-19 12-7 15,-11 14 12-15,-11 6 3 16,0 0 2-16,0 0 37 16,-18 1-31-16,-6 18-6 15,2-1-4-15,3-2-1 16,11-8 0-16,8-6 0 16,0-2-11-16,0 0-2 15,8-2-15-15,19-21 28 16,6-2-7-16,1-1 6 0,-5 8-10 15,-9 12 7-15,-5 6-1 16,-1 0-2 0,-3 16 11-16,3 8-4 15,-1-4 8-15,-4-5-5 0,-2-6 1 16,-3-9-4-16,1 0 4 16,3-20-2-16,6-32-2 15,1-24 0-15,1-11-1 16,-5 13-17-16,-7 24 12 15,-1 25 6 1,-3 20 4-16,0 5 44 0,4 0-40 16,2 28-6-16,8 24 10 0,5 21 18 15,0 3-25-15,1-8-5 16,0-20-6-16,-4-21-19 16,-8-16-44-16,-8-11-78 15,0-22 78-15,-21-24-143 16,-13-8-341-16</inkml:trace>
  <inkml:trace contextRef="#ctx0" brushRef="#br0" timeOffset="466319.4838">15863 10162 326 0,'0'0'241'16,"0"0"-59"-16,0 0-78 15,0 0-40-15,0 0-64 16,0 0 12-16,40 20-2 16,9-12 5-16,5-5-12 15,-1-3 0-15,1-3-3 0,-3-19-3 16,-7-2-4-1,-5-2 2-15,-15 8-9 0,-10 8 8 16,-14 7 6-16,0 3 12 16,-14 0 34-16,-15 0-42 15,-5 7 13-15,8 16-14 16,4 4 7-16,14 1-10 16,8-1 3-16,10-1-6 15,28-7-2-15,6-6 1 16,3-13-14-16,5 0-32 15,-4-20 23-15,4-18 2 16,-6-1 25-16,-7-1 8 16,-18 14-7-16,-11 10-1 15,-10 6 11-15,0 6 14 0,-18 4 9 16,-5 0-30-16,1 0 2 16,2 26-5-16,9 12-1 15,9 10-18-15,2 2 7 16,22 0 11-16,21-1-7 15,5-5 4-15,2 0 3 16,-13-8-8-16,-12-6 10 16,-17-6-2-16,-8-2 7 15,-17 4-5-15,-26 1 31 110,-5-5-28-110,-2-10 5 0,15-12-4 0,15 0-4 0,11-29-2 0,9-26-2 0,22-20-52 0,27-10 34 0,11 4-5 0,-6 19 25 15,-10 24 0-15,-17 19 0 0,-11 15 0 0,-5 4-3 0,-9 0 0 0,0 8 3 0,-2 14 28 16,0-1-2-16,0-2-11 16,2-10-8-16,6-8-7 15,-4-1 0-15,5 0-7 16,-1-7 5-16,4-13 4 15,-6-4-2-15,-3 7 13 0,-1 9 0 16,-2 7 7-16,0 1-19 16,4 0 11-16,5 0-21 15,9 8 9-15,11 4 0 16,2 0-2-16,0-4 2 16,3-8 0-16,-7 0 0 15,-3 0 8-15,-7 0-14 16,0-4 6-16,-9 4 0 15,1 0-2-15,3 0 2 16,1 19 0-16,9 10 0 16,3 1 5-16,4-10-10 15,-2-18-26-15,-6-12-132 16,-7-49-33-16</inkml:trace>
  <inkml:trace contextRef="#ctx0" brushRef="#br0" timeOffset="466813.6696">16933 10072 950 0,'0'0'84'0,"0"0"-84"15,0 0-9-15,0 0-1 16,178-65-10-16,-109 32 0 16,-4-1-55-16,-19 0-50 15,-12 0 65-15,-19-2 18 16,-10-3 40-16,-5 10 2 15,0 4 1-15,0 8 44 16,0 12 42-16,0 2 11 0,0 0-13 16,0 3-42-16,0 0-34 15,4 22-8-15,6 30 6 16,3 24 25-16,3 13-8 16,-3 0-21-16,3-8 7 15,-3-9-10-15,-7-14-25 16,-4-15-4-16,-2-16-4 15,0-13-15-15,0-7-17 16,-10-7-60-16,-4-4-45 16,3-24-321-16</inkml:trace>
  <inkml:trace contextRef="#ctx0" brushRef="#br0" timeOffset="467258.4832">17575 10010 450 0,'0'0'289'0,"0"0"-245"16,0 0 8-16,0 0-9 16,0 0-35-16,0 0-8 15,-74-40 0-15,23 44-5 16,-3 23 12-16,1 9 10 15,6-1 65-15,16-7-50 16,15-4-6-16,16-5-26 16,0-2-4-16,29-1 3 0,15-4 2 15,6-6 2 1,1-6-3-16,-7 0-10 16,-10 2 8-16,-10 5-21 0,-13 7-57 15,-9 6-48-15,-2 5 36 16,-6 6 8-16,-27-3-181 15</inkml:trace>
  <inkml:trace contextRef="#ctx0" brushRef="#br0" timeOffset="474028.4408">7475 11712 235 0,'0'0'0'0,"0"0"-2"16,0 0-31-16,0 0-43 15,0 0 68-15,0 0 8 16,15-36-2-16,-8 36 2 15,0 0 0-15,-1 5 4 16,-1 1-4-16,-3-3 0 16,-2-3 43-16,0 3 69 15,0-3 35-15,0 0-49 16,0 0-14-16,0 0-19 16,0 0-58-16,0 0-2 0,0 3 17 15,0 22-22 1,0 16 2-16,0 19 42 0,0 11-38 15,0-5 24-15,0-10-30 16,0-15 10-16,0-15 17 16,0-17-8-16,0-4-18 15,0-5 33-15,0 0-14 16,0 0 21-16,0-13-41 16,6-29 2-16,8-23-4 15,1-14 4-15,6-2-2 16,1 13 0-16,-7 20 0 15,2 16-4-15,-5 12 4 16,-1 11 0-16,3 4-4 16,-1 5 1-16,3 0 1 15,4 10-10-15,0 24 12 16,3 21 1-16,-4 13 10 0,-3 2-5 16,-5-4 17-16,1-14-20 15,-6-20-1-15,3-10-2 16,-5-12 1-16,3-5-4 15,-2-5 3-15,-3 0 0 16,2 0-4-16,3 0 1 16,5-12 3-16,3-13 2 15,3-9 0-15,-1-6-2 16,1 1 0-16,-5 0 0 0,-6 9-3 16,0 3-4-1,-5 8 3-15,-2 1 2 0,0 5 2 16,0 5-5-16,0 5 5 15,-7 3 0-15,-8 0 1 16,-3 0 2-16,0 14 6 16,2 15-7-16,10 14-1 15,6 7-2 1,0 6 2-16,11-6-1 0,13-8 0 16,5-13-11-16,5-14-5 15,1-8-16-15,2-7-15 16,-2-11 14-16,1-27-13 15,-3-10 19-15,-4-4-30 16,-7 2 27-16,-11 10-20 0,-4 12 14 16,-7 12-13-16,0 11 49 15,0 5 0-15,0 0 7 16,0 0-7-16,0 0-10 16,0 11-91-16,0 1-14 15,0-2-180-15</inkml:trace>
  <inkml:trace contextRef="#ctx0" brushRef="#br0" timeOffset="474642.795">8210 11772 388 0,'0'0'158'16,"0"0"-56"-16,0 0-57 0,0 0-31 15,0 0-4 1,0 0-8-16,40-138 0 0,-23 88-2 16,-3 3 1-16,-5 4-2 15,-7 8 1-15,-2 8 0 16,0 11 0-16,0 8 2 15,-15 8 28-15,-1 0 9 16,-1 28-12-16,1 33 11 16,7 26-36-16,9 22 10 15,0-1-10-15,11-8 0 16,22-18-2-16,0-26 0 16,6-22-9-16,-3-20 5 15,-5-14-8-15,-2 0 12 0,-5-25-6 16,-2-14 6-1,-6 3-1-15,-5 11 1 0,-7 12 0 16,1 13 5 0,-2 0-3-16,3 9-1 0,7 20 11 15,7 9 8-15,3 5-14 16,3-14-6-16,1-17-101 16,-3-12-48-16,-5-30-107 15</inkml:trace>
  <inkml:trace contextRef="#ctx0" brushRef="#br0" timeOffset="475229.8291">8580 11794 74 0,'0'0'674'0,"0"0"-621"15,0 0-53-15,0 0-14 16,0 0 14-16,0 0-1 16,73-77 1-16,-37 31 0 15,-1-7-1-15,-4-1 4 16,-6 8-4-16,-9 18 1 15,-7 14 0-15,-7 12 5 16,-2 2-1-16,0 0 68 16,0 32-19-16,-2 16-47 15,-5 20 6-15,7 6-4 16,0-5-5-16,7-15-6 16,18-22-3-16,-4-12-19 0,4-13-13 15,-7-4 4-15,-5-3 3 16,-1 0 15-16,-6 4 8 15,1 2 0-15,-3 8 3 16,0 7 5-16,4 4 2 16,-4-1-1-16,5-10-1 15,-1-10-14-15,9-4-32 16,4 0 23-16,8-21 19 16,2-4 4-16,4-3 0 15,-7 0 4-15,-4 3 2 16,-3 4-6-16,-6-3 0 15,-3-6 13-15,-6-13-12 0,1-9 2 16,-3-11 2 0,3-12 4-16,-2-3-9 0,-1 4 0 15,-2 15-32 1,-2 24 32-16,0 19 8 0,0 16 41 16,0 19 13-16,0 48-48 15,7 37 41-15,3 36 17 16,4 12-43-16,7-4 1 15,2-16-29-15,11-32 5 16,2-32-6-16,0-28-33 16,-9-30-69-16,-19-14-81 15,-8-48-215-15</inkml:trace>
  <inkml:trace contextRef="#ctx0" brushRef="#br0" timeOffset="475493.1241">9133 11939 800 0,'0'0'173'0,"0"0"-173"16,0 0-35-16,0 0 35 15,162-28-10-15,-102 6 10 16,-11-2 0-16,-6 4-2 16,-12 3-7-16,-14 8-37 15,-5 6-44-15,-6 3-13 16,-3 0-125-16</inkml:trace>
  <inkml:trace contextRef="#ctx0" brushRef="#br0" timeOffset="475856.3359">10062 11296 625 0,'0'0'81'0,"0"0"-71"16,0 0-5-16,-18 188 23 16,18-79 20-16,0 10 46 15,0-6-38-15,8-16-47 16,10-10 18-16,3-23-18 15,-4-14-7-15,-3-17-4 0,-5-17-36 16,-3-10-77 0,-6-6 25-16,0-20-3 0,0-20-122 15</inkml:trace>
  <inkml:trace contextRef="#ctx0" brushRef="#br0" timeOffset="476339.0767">10409 11776 474 0,'0'0'60'16,"0"0"-28"-16,0 0 51 15,0 0-15-15,0 0-28 16,0 0 7-16,-69-22 5 0,22 25-17 16,-4 18 38-1,-2 8-64-15,5 3 33 0,11-5-29 16,14-4 2-16,15 2-7 15,8-4-8-15,4 9-6 16,29 0 2-16,8-4-8 16,10-4 11-16,7-12-3 15,4-5 1-15,0-5-10 16,-1-9-2-16,-8-17-33 16,-9-10 28-16,-3-6-31 15,-10-8 3-15,-7 0 33 16,-4 2-4-16,-9 9 14 15,-1 12 2-15,-10 8 3 16,0 11-1-16,0 7 5 0,0 1 47 16,-12 0 20-16,-3 0-56 15,-5 18 12-15,2 12-14 16,4 17-8-16,8 2 8 16,6-3-12-16,0-10 1 15,11-14-4-15,16-7-10 16,4-9 8-16,4-6-33 15,4 0-57-15,-1-14 23 16,-1-15-25-16,-3-3-72 16,-5-1-38-16</inkml:trace>
  <inkml:trace contextRef="#ctx0" brushRef="#br0" timeOffset="476605.3752">10960 11726 268 0,'0'0'151'15,"0"0"-71"-15,0 0 3 0,0 0-15 16,0 0-45-16,0 0-22 15,6-36-2-15,8 53 2 16,5 10 9-16,2 11 21 16,1 2-31-16,0 5 25 15,-4-1-17-15,-9-4-1 16,-7-5 34-16,-2 1 3 16,0-13 15-16,-20-5-13 15,-2-3-24-15,-7-8 1 16,4 0-23-16,0-7-17 15,6 0-26-15,9-13-84 0,10-21-10 16,0-6-74-16,25-4-25 16,13-2 189-16,7 6-14 15</inkml:trace>
  <inkml:trace contextRef="#ctx0" brushRef="#br0" timeOffset="477061.1941">11222 11748 280 0,'0'0'214'15,"0"0"8"-15,0 0-136 16,0 0-41-16,-60 105-4 15,34-50-16-15,10-4-5 16,9-15-18-16,7-15 3 16,0-9-10-16,0-12-6 15,7 0-17-15,11-19 24 16,9-19 8-16,-1-11-4 0,-2 10 0 16,-3 15 0-16,-10 10-10 15,-7 14 10-15,0 0-7 16,8 2 3-16,5 20 4 15,10 2 23-15,-2-1-23 16,4-8 0-16,0-13 0 16,2-2-16-16,2-22-2 15,-1-17 13-15,-1 0 1 16,-11 7 4-16,-7 15-2 16,-9 16-1-16,4 1 1 15,-2 15 4-15,3 20 13 16,2 3 49-16,1 2-40 15,-2-12-15-15,1-12-2 16,3-7-1-16,3-9-12 0,1 0 5 16,3 0-3-16,-2 0-1 15,2-5 5-15,-1 5 0 16,-3 0-1-16,4 20 3 16,-1 7 1-16,0 2-3 15,-2-2-17-15,-1-10 1 16,6-13-81-16,1-8-79 15,3-44-167-15</inkml:trace>
  <inkml:trace contextRef="#ctx0" brushRef="#br0" timeOffset="477860.834">12082 11767 489 0,'0'0'175'0,"0"0"-115"0,-133 88-19 16,97-44 11-1,11 2 10-15,13-6-34 16,9-4-19-16,3-11-9 0,0-9-3 16,18-10-5-16,2-6-7 15,5 0 6-15,-4-25 6 16,-2-4 6-16,-4 0 8 16,-8 9-9-16,-3 10 5 15,-4 8 16-15,0 2 11 16,5 0-24-16,1 16-9 15,10 12-1-15,4 0 0 16,7-1-9-16,4-11 9 16,4-11-3-16,-1-5-11 15,2-5 3-15,-8-24 7 0,-3-1 4 16,-7 8 0-16,-9 11 1 16,-3 7 0-16,-4 4-1 15,4 3 0-15,2 17 1 16,5 8 17-16,5-2-18 15,3-4-1-15,0-7 0 16,4-12-8-16,0-3-32 16,2-2-56-16,-6-29 29 15,-5-6-71-15,-7 3-454 16</inkml:trace>
  <inkml:trace contextRef="#ctx0" brushRef="#br0" timeOffset="480267.3408">13261 11726 508 0,'0'0'65'0,"0"0"19"15,0 0-5-15,0 0-54 16,0 0-13-16,0 0-12 16,-29 5-15-16,29 55 15 15,7 32 4-15,1 20 19 0,1 7 52 16,-1 1-30-16,-2-15-20 16,0-20 14-1,-1-25-34-15,-5-28 22 0,0-20-24 16,0-9-1-16,0-3 27 15,0 0-23-15,0-23-5 16,0-37-1-16,0-28-8 16,0-19 2-16,0 1-5 15,0 12 6-15,0 12 0 16,0 19-1-16,0 19-6 16,12 11 9-16,5 13-2 15,5 7-10-15,5 6-16 16,2 7 6-16,-2 0 22 15,-1 0-6-15,-3 24 2 16,-3 6 2-16,-7 8 5 0,-4 1 30 16,-4 5-30-16,-5 2 12 15,0-6 11-15,-16-9-10 16,1-8-9-16,-1-14 24 16,7-6-17-16,2-3 4 15,3 0-15-15,4 0 3 16,0-9-11-16,0-22 0 15,17-16-33-15,17-8 10 16,7 5 4-16,0 11 18 16,-5 13-4-16,-5 14-12 15,-10 12 8-15,-4 0-4 16,-3 8 8-16,-3 24 13 0,-1 8 19 16,2 3 14-1,3-1-33-15,8-17 9 16,4-15-18-16,6-10-19 0,5-2 16 15,1-31-8-15,0-15-7 16,-6 3-1-16,-8 9 15 16,-10 16 13-16,-8 12 1 15,-7 8 3-15,0 0 27 16,2 14-22-16,3 14-3 16,-1 6 8-16,5-5-14 15,2-15-7-15,3-14 7 16,-1 0-52-16,-2-25 48 15,-4-21 3-15,-5-6-6 16,-2 4 7-16,-2 10-14 16,-21 18 14-16,-1 13 33 15,-1 7 4-15,8 0-1 0,3 0 4 16,9 3-34 0,5 5-6-16,0-1-33 0,10 0 3 15,12-5 28-15,4-2-32 16,6 0 23-16,-1 0 9 15,-4-6 0-15,-3 6-2 16,-3 0 0-16,-4 32 4 16,1 26 3-16,-5 22 1 15,3 18 14-15,-3 6 3 16,0 4-5-16,5-8-12 16,-1-14-4-16,-2-29 2 0,-7-26 2 15,0-18-3-15,-8-13-1 16,0 0 75-16,0 0-3 15,0-21-20-15,0-22-52 16,-10-18-16-16,1-12 12 16,5-5-8-16,0-1 7 15,2 6-1-15,2 6-15 16,0 13 21-16,0 14-3 16,4 16 1-16,5 10-4 15,1 10 2-15,2 4-16 16,3 0 1-16,1 6 16 15,4 13 3-15,2 8 8 16,5-1-8-16,4-6 3 0,7-3-3 16,5-14-12-16,1-3-80 15,1-6 20-15,-7-22-19 16,-16 2-63-16,-11 4 93 16,-11 8 59-16,0 11 4 15,-22 3 34-15,-5 0 21 16,3 5 33-16,2 13-18 15,5 1-36-15,9-2-29 16,6-3 0-16,2-2-7 16,0-5-24-16,13-6 11 15,11-1-3-15,5 0 0 16,2-1-15-16,1-8 17 16,-5 3 13-16,-9 4-38 15,-10 2 39-15,-5 0 6 0,-3 0-3 16,0 0 86-16,-7-2-17 15,-13-2-64-15,-3-2 25 16,4-2-29-16,0 1-4 16,9-8 0-16,8-3-25 15,2-2 23-15,2-2-51 16,25 4 8-16,6 6 5 16,2 8-53-16,-3 4-67 15</inkml:trace>
  <inkml:trace contextRef="#ctx0" brushRef="#br0" timeOffset="481024.3732">15021 11828 154 0,'0'0'100'0,"0"0"-99"16,0 0 10-16,0 0-6 15,0 0 39-15,0 0 43 16,-56-12 4-16,40 12-9 15,3 0 14-15,7 0-66 16,4-1 3-16,2 1-33 16,0-3-4-16,0 3-15 15,0 0 0-15,4-1 19 0,0 1-5 16,1 0 6-16,-5 0-1 16,0 0 8-16,0 0-7 15,0 0 24-15,0 0-25 16,0 0 0-16,0 0-3 15,2 10 6-15,2 16-3 16,-2 5 0-16,4-1 8 16,-4-3-16-16,0-3 8 15,0 4 0-15,-2 0 4 16,2 0 0-16,0 0-4 16,1-6 0-16,-1-3 3 15,0-9-5-15,0-4 2 16,-2-6 0-16,0 0 10 15,0 0 13-15,0-20 53 16,0-23-76-16,0-14-13 0,4-10 7 16,13 2-5-16,3 14-12 15,-3 19 15-15,4 14-4 16,-2 14 5-16,4 4-12 16,-1 0-33-16,1 0 22 15,-4 1-22-15,-1 5 25 16,-7-3 24-16,1-1 3 15,-4-2 0-15,-1 0 31 16,4 0-31-16,-2 0 15 16,2 0-15-16,0 0-15 15,-1 0 6-15,0 22-14 16,3 10 19-16,1 3 4 16,7 4 0-16,0-1 34 15,0-6 15-15,1 1 3 0,-7-6-13 16,-1-4-22-16,-3-4-5 15,-7-6-7-15,-2-1-4 16,-2-2 36-16,0-2-7 16,0-1-5-16,0 4 15 15,-4 1-36-15,-7 0 0 16,-3 2-4-16,1-5-33 16,-1-4-25-16,2-5-38 15,-5-2-193-15</inkml:trace>
  <inkml:trace contextRef="#ctx0" brushRef="#br0" timeOffset="481273.2723">15469 11845 299 0,'0'0'0'0</inkml:trace>
  <inkml:trace contextRef="#ctx0" brushRef="#br0" timeOffset="481524.7492">15469 11845 528 0,'16'-47'176'16,"-16"47"-157"-16,0 0-10 15,0 0-7-15,4 0 8 16,0 23 13-16,7 9 3 16,1 10-2-16,-1 0-2 15,1 0-16-15,-2-7-6 16,-3-6 0-16,-1-8 0 15,-1-10-6-15,-2-4-11 16,-3-7-12-16,0 0 12 0,0-13-28 16,-14-21-366-16</inkml:trace>
  <inkml:trace contextRef="#ctx0" brushRef="#br0" timeOffset="481772.1143">15385 11590 812 0,'0'0'31'16,"0"0"-20"-16,0 0-11 15,0 0 0-15,0 0-1 16,113-68 1-16,-93 68-41 0,-5 0-10 16,1 0 19-16,-1 0-17 15,-1 2-18-15,-1 2-71 16,-11-4-124-16</inkml:trace>
  <inkml:trace contextRef="#ctx0" brushRef="#br0" timeOffset="490147.713">17826 7790 289 0,'0'0'62'15,"0"0"-11"-15,0 0-23 16,0 0 22-16,0 0-38 0,0 0-10 15,0 0 2-15,-11 0 5 16,11 0-3-16,0 0 0 16,0 13-6-16,0 6 0 15,0 12 0-15,0 1 8 16,0 5 27-16,0 4-24 16,0-3 6-16,0 6 28 15,0 6-37-15,0 2-1 16,0 2 13-16,0 5-11 15,0-1 2-15,0 4-7 16,0 12-3-16,0 6 16 16,0 3-13-16,0 0 14 0,7 2-18 15,2 1 2-15,-1 6-7 16,-3 1 5-16,0 1 0 16,-3-4 0-16,0-4 0 15,5 1-4-15,-1-7 3 16,1-8 2-16,2-6 4 15,-2-10-5-15,-3-6-2 16,0-9-3 0,-4-6 10-16,0-2-5 0,0 3 0 15,0 1-3-15,0 6 3 0,0 2 0 16,0 5 4 0,0 7-9-16,0 0 9 0,0-3-4 15,0-8 0-15,0-8 1 16,0-6-5-16,0-10 4 15,3-6 0-15,-3-6-3 16,2-2 2-16,-2-2 1 16,0 3 0-16,0-2 3 15,0-1-6-15,0 0 3 16,2-2 0-16,-2 0-1 16,0-4 5-16,0 0-8 15,0 0 4-15,0 0-4 16,0 0 4-16,0 2 4 15,0-2-3-15,0 4 0 16,0 2 0-16,-2 2 0 0,-11 1-1 16,-1-1 0-16,-1-1-2 15,-1-3 2-15,3 0 0 16,0-2 2-16,-3-2 1 16,-5 2-3-16,2 0 0 15,-6-2 4-15,3 2-6 16,-3 0 2-16,1 0 0 15,2 1 3-15,-3 0 0 16,2 1 6-16,0 4-9 16,-2-1 0-16,-4 2-5 15,0-3 8-15,0 1-3 16,0-1 0-16,0 0 1 0,0 0-4 16,-2 0 3-1,2-2 0-15,0 1-4 16,-3-1 4-16,6 1 0 15,-6 0 0-15,3-1 1 0,3 2-2 16,-3 0 0-16,7 0 1 16,-1-1-4-16,6-1 10 15,1 1-8-15,1 2 2 16,-5-1 0-16,1 1 9 16,-2 2-9-16,-2-2 0 15,1 2-2-15,-3-1 2 16,5 2 0-16,-2 0-3 15,-1 0 6-15,2-2-10 0,-2 0 7 16,3 0 0 0,-3-4 1-16,2 2-1 0,-2-3 0 15,1 4 3-15,-3-1 1 16,3 0-4-16,2 2 0 16,3-1 3-16,1-1 13 15,3 0-16-15,3-5 0 16,6 0-3-16,-1 2 10 15,5-3-10-15,0 0 3 16,0 2 0-16,0 4-10 16,0 6 11-16,-2 8-1 15,-2 6 0-15,-2 7 4 0,-2 1-6 16,2 1 2-16,1 1 0 16,3 3-11-16,0 1 11 15,0 1 0-15,2 3-2 16,0 3 5-16,0 3-2 15,0 4 3-15,0 5-4 16,0-4 0-16,-5 5 3 16,-2 3-3-16,1 3-7 15,-1 2 6-15,3-1 1 16,-3-2 0-16,0 0 4 16,0-3-4-16,-1-3 2 15,1-7 0-15,0-4-2 16,0-8-1-16,5-1 1 15,0-4-1-15,2-1 0 16,0-3-2-16,0-4-3 0,0-4 6 16,0-4 4-16,0-2 3 15,0-7-6-15,0-6-1 16,0 1 0-16,0-3-2 16,0 0 2-16,0 2 0 15,0 0-10-15,0-2 13 16,0 2-4-16,0-4 2 15,0 2 0-15,0 0 6 16,0-2-7-16,0 0 0 16,0 3 0-16,0 0-2 15,0 6 2-15,14 4-7 16,8 2 13-16,11-1-11 0,12 0 5 16,6-2-1-16,7-1-1 15,2 2 0 1,0-4-7-16,0 1 0 15,-2 1 2-15,2-1 4 0,1 0 0 16,3-1 3-16,7 4-2 16,3-1 5-16,-1 4-11 15,-2-2 11-15,-3 2-3 16,-8 0 2-16,-11-2-2 16,-6 0-6-16,-8-2 5 15,-8-4-1-15,-5 0 1 16,-4 0 1-16,-1-2-5 15,-3-2 3-15,-1 0 2 0,-3 3 0 16,-2-4-2 0,-1 3 6-16,-5-2-6 0,0-2 2 15,-2-2-2-15,0 0 2 16,0 0 0 0,0 0 0-16,0 0-4 0,2 7 7 15,-2 2-7-15,2 6 1 16,0 2 3-16,-2 1-7 15,0 1 7-15,0-2-4 16,0 6 3-16,0 0 2 16,0 8-5-16,0 8 4 15,0 2 0-15,0 9 0 0,0 10 0 16,0 11 0-16,6 11 5 16,5 6-2-16,-1 3 9 15,2 2-12-15,-1-5 0 16,-7-5 1-16,1-3 0 15,0-2-1-15,-3 0 0 16,-2 1 3-16,0 3-3 16,0 4 0-16,0 6 0 15,0 11-3-15,-2-1 3 16,-10 2 0-16,3-3-1 16,1-7 6-16,2-4-10 15,6-6 5-15,0 0 0 16,0-2 7-16,0 3-1 15,10-5-6-15,1 6 2 16,0 10-1-16,-2 8-1 16,-2 6 0-16,-3-5-24 15,-4 1 18-15,0-7-43 0,0-5 44 16,-2-4 1-16,-9-7 4 16,4-11 7-16,0-8-7 15,5 2 6-15,2 4 11 16,0 7-17-16,0 4 0 15,7 4 0-15,4-12-9 16,-2-4 7-16,0-11-9 16,-2-4 11-16,-3-5 6 15,1 5-2-15,-1-1 19 16,0 4 7-16,3 1-11 0,-3-4-13 16,3 1-6-16,2-8-11 15,2-6 3 1,-1-5-26-16,-4 0 13 0,0-1 18 15,1 2 4-15,-3-1-1 16,4-2 2-16,-2-5 1 16,1 0-3-16,-3-2-4 15,0 0 4-15,-2 0 5 16,-2 1-3-16,0-2 0 16,0-4-2-16,0-8-12 15,0-6 12-15,0-2-3 16,0-6 3-16,0 4-1 15,-2-4 6-15,-2 0-10 0,4 0-1 16,-2 0 6-16,2 0 19 16,0 0-19-16,0 4 0 15,0 0 3-15,0 2-3 16,0 1-7-16,2-2-32 16,8-5-121-16,-6 0-121 15</inkml:trace>
  <inkml:trace contextRef="#ctx0" brushRef="#br0" timeOffset="498920.6065">2395 8744 388 0,'0'0'124'0,"0"0"-90"15,0 0-32-15,0 0-1 16,0 0 4-16,0 0-5 15,0 0 9-15,-33 7 11 16,43-7-6-16,11 0-14 16,0 0 0-16,10 0 21 15,8 2-21-15,7-2 0 16,15 0 4-16,13 0 13 16,10 0 0-1,14-4-17-15,5-7 0 0,5 2-1 16,4-3 1-16,-8 2 0 15,2 2-12-15,-4 2 22 16,-4 0-10-16,-3 4 0 16,1-1 2-16,1 2-2 0,7-4 0 15,10-7-4-15,3-3 4 16,2-12 0-16,-12-2 6 16,-9-4-1-16,-13 3-5 15,-16 7 13-15,-16 9-13 16,-13 5 0-16,-15 7 11 15,-8 2-11-15,-3 0 0 16,-3 0-7-16,1 0 14 16,-2 0-7-16,1 2 0 15,-3 0-1-15,-6 0 1 16,-2-2 0-16,0 0 0 0,0 0 1 16,0 0-1-1,0 5-20-15,2 1-73 0,-2 2-58 16,0 3-67-1</inkml:trace>
  <inkml:trace contextRef="#ctx0" brushRef="#br0" timeOffset="500954.9009">7372 8631 343 0,'0'0'6'0,"0"0"-4"16,0 0-2-16,0 0-7 0,0 0 7 16,0 0 0-16,-7 0 0 15,7 0-1-15,9 0 1 16,-2 0 67-16,2 0-53 16,2 0-4-16,3 0 12 15,5 0-22-15,12 0 0 16,10 4 6-16,12-2-2 15,19-2 6-15,7 0-6 16,6 0-4-16,0 0 3 16,-5 0-7-16,-8 0 16 15,-8 0-16-15,-1 4 4 16,-7-1-11-16,-4 3 8 16,0-2 6-16,-3-1-3 15,2-3 5-15,7 0 5 16,4 0 8-16,5-4-16 0,7-8 7 15,-1-3-3 1,1 3 4 0,-3 6-7-16,-4 4-3 0,-5 2 0 15,-8 0-4 110,-8 4 4-109,-3 8-3-16,-3-2-1 16,2 1 4-16,10-4-2 15,6 1 14-15,11 1-12 16,7-5 1-16,1 0 4 15,0-3-9-15,-6 1 4 16,-9-2-8 0,-6 3 8 15,-8-3-4-31,-7 1 11 16,-3 4-11-1,-5-4 4-15,1 5 0 16,1-1-5-16,4-4 11 15,3 3-11-15,-3-4 5 16,7 3-1 0,2-2-7-16,-3-1 9 0,-1 0-1 15,-2 0 0-15,-3 0 3 16,-2 0-4 0,-1 0 1-16,-1 0 0 0,1 0-3 0,-2 0-1 15,-3 0 4-15,5 0 0 0,-1 0 7 16,-1 0-8-16,1 3 1 15,-1 3 0-15,-8-2-11 0,-1 1 11 0,-5-2 0 16,-9-1 0-16,2-2 3 0,-3 0-3 0,-4 0 0 16,-1 0 1-16,-1 0 5 0,-2 0-6 0,2 0 0 0,-4 0 0 0,0 0 0 0,0 1 3 0,0-1-1 15,0 0 30-15,0 0 32 0,0 0-28 0,0 0-15 0,0 0-10 0,0 0-4 0,0 0-2 0,0 0-5 0,3 0-4 0,-3 0 2 0,0 0-5 0,0 0 7 0,0 0 0 0,0 0 1 16,0 0-3-16,0 0 2 0,0 0 0 16,0 0 1-16,0 0-1 15,0 0 0-15,0 0-1 16,0 0 2-16,0 0-2 15,2 0-1-15,1 0 2 16,-1 0 0-16,5 0-7 16,-1 0 7-16,3 0-5 15,2 0 5-15,-2 0 0 16,-3 0-6-16,3 0 13 16,1 0-11-16,-2 0 8 15,3 0-4-15,1 0 0 16,-1 0-2-16,3 0-2 0,-4 0 4 15,3 0 0-15,1 0-2 16,-3 0 1-16,-2 0 1 16,-2 3 0-16,0-3-19 15,-3 2 16-15,-2-2-8 16,0 0 10-16,-2 0-4 16,0 0 9-16,0 0-4 15,0 1 2-15,0 2-2 16,0-3 4-16,0 0-4 15,0 0-28-15,0 2-28 16,0-2-62-16,0 0-66 16</inkml:trace>
  <inkml:trace contextRef="#ctx0" brushRef="#br0" timeOffset="514846.4932">1523 14794 314 0,'0'0'172'0,"0"0"-81"0,0 0-32 16,0 0-37 0,0 0-11-16,0 0 15 0,0 0-15 15,-2 0-1-15,2 0-10 16,0 0 1-16,16-5-1 16,9-13 4-16,4-10 2 15,2-7 16-15,-4-5-13 16,-1-8 5-16,0-2-1 15,-1-8-4-15,2-5-6 16,0 4-3-16,-2 1 0 16,-4 1-2-16,2-2 5 15,-3-2-5-15,-7-1 2 16,-2 2-9-16,-6 5 3 0,-5 16 0 16,0 8 6-1,0 13 0-15,-5 8 1 0,-10 7 2 16,-6 3-3-16,0 0 6 15,-4 12-7-15,0 29 1 16,1 23 0-16,4 20 1 16,8 19 6-16,6 5-3 15,6 2 0-15,0-1 4 32,0-11-4-32,0-14-4 0,6-20 0 0,-1-21 1 15,-3-19 4-15,-2-12-1 16,0-8-4-16,0-4 2 15,2 0-7-15,1 0 4 16,2 0-1-16,1-3-11 0,7-19-4 16,7-11 16-16,5-10-9 15,2-3-13-15,-3-3 23 16,0 10-12-16,-3 11 12 16,-1 7 0-16,-5 14 6 15,1 7-6-15,-3 0-16 16,-2 12 2-16,3 21 14 15,-3 12 1-15,3 9 18 16,-3 4-15-16,1-9 16 16,5-13-18-16,0-17-4 15,1-12 4-15,2-7-11 16,5-12 6-16,-1-41-6 16,5-23 6-16,0-20-36 15,-7 0 4-15,-4 13 1 0,-9 36 21 16,-7 24 12-16,-2 23 2 15,0 0 6-15,3 23 5 16,5 18-7-16,11 24 26 16,0 7 4-16,6-7-16 15,-1-18-19-15,-3-19 0 16,6-15-3-16,-2-13-17 16,5-15 13-16,1-29-5 15,-2-14-35-15,-7-12-31 16,-1 7-25-16,-11 16 62 15,1 20 36-15,-3 20 10 0,-2 2-1 16,1 5 11 0,3 0 17-16,6 0 20 0,5 0-26 15,0-8-4 1,4-11 25-16,2-16-25 0,2-19 13 16,2-16-13-16,-4-8-18 15,-7-1 0-15,-11 9-4 16,-9 14 3-16,0 17-3 15,-6 14 1-15,-15 14 31 16,-6 11-16-16,-2 0 4 16,-2 31 4-16,-2 30-24 15,4 28-10-15,0 32 10 0,6 19 26 16,15 8-21-16,8-5 3 16,0-25-8-16,10-27-4 15,19-37 2-15,0-29-32 16,-4-19 4-16,-7-6 15 15,-7-23-8-15,-11-21 23 16,0-23 0-16,-8-1 6 16,-17 10-2-16,-2 18 2 15,2 18 14-15,8 9-2 16,5 8 23-16,8 5-26 16,4 0-15-16,0 0-2 15,0 0-3-15,12 0-36 16,14 0 37-16,5 6 1 15,5 0 3-15,2 0 0 0,0-6 0 16,1 4-9-16,4-4 3 16,-1 0 2-16,3 0-8 15,2 0 9-15,-2 0 3 16,1-4-7-16,-4-14-22 16,-3 0-1-16,-8-9 17 15,-7 0 3-15,-4 1 7 16,-9 5 1-16,-6 9 2 15,-5 5 5-15,0-2 5 16,-2 9 6-16,-21 0-7 16,-6 0 9-16,-4 9-9 15,2 9-9-15,2 4 6 16,8 1-11-16,13 4 5 0,8 9-6 16,0 12 6-1,31 11-3-15,7 3-5 16,9 5 5-16,1-1 1 0,-3-2 2 15,-3 3 0-15,-8-6 2 16,-14-2 2-16,-11-5 0 16,-9-7 22-16,0-5-5 15,-18-2-1-15,-11-12-4 16,-4-10 2-16,1-10-9 16,-1-8-9-16,1-6-6 15,1-32-21-15,7-17 3 16,11-17-3-16,10-8 12 15,3-4-16-15,7 4 25 0,20 12-9 16,4 10 5-16,4 3 7 16,-1 11-15-16,-5 5 15 15,-7 10 1 1,-8 16 2-16,-7 6 2 0,-7 7 4 16,0 0 37-16,0 7-14 15,0 24-1-15,0 15-6 16,-5 0-14-16,-2-8-8 15,3-16 3-15,4-13-5 16,0-9 2-16,0 0-8 16,0 0 1-16,0-17-11 15,0-6 14-15,0 1 4 16,4 5 0-16,-2 9-2 16,-2 8 5-16,3 0-3 0,2 0 5 15,1 0-2-15,7 0 3 16,3 12 0-16,3 1-4 15,4-4 2-15,0-9-2 16,1 0-4-16,3 0-8 16,-3 0 8-16,-2-12-1 15,-1 6 3-15,-8 2 0 16,3 4-7-16,-1 0 8 16,5 4-1-16,5 14 9 15,6 0 1-15,0-4-10 16,1-4-2-16,-3-3 0 0,-10 3-14 15,-1-6-20-15,-5 4-28 16,-3 6-27-16,-6 4-50 16,-4 4-135-16</inkml:trace>
  <inkml:trace contextRef="#ctx0" brushRef="#br0" timeOffset="517462.7216">4558 14899 200 0,'0'0'172'0,"0"0"-136"15,0 0-36-15,0 0 0 16,0 0 0-16,0 0-7 0,0 0 15 16,0 0 4-16,0 0 13 15,0 0 3-15,0 0-15 16,0 0-13-16,7 0-1 16,7 0 1-16,1 0 0 15,9 0 0-15,3-11 9 16,9-5 7-16,3-5 8 15,7-6-12-15,2-3-1 16,1 2-13-16,1-5 6 16,-8 2 4-16,-5 1-4 15,-3 4 1 1,-3 4-2-16,-6 0-3 16,-1 6 0-1,1 0 2-15,-3 2-2 16,0-1 0-1,3 0-1-15,2 1 2 16,4-1 0-16,0 0-1 16,0 1 6-16,1 1 1 0,-3-1-7 15,-6 3-1 79,2-1 0-94,-5 2 1 0,1 1 0 16,-2 1 0-16,-1 0 9 0,5 2-12 0,-4-3 4 0,6 0-1 15,2-1 0-15,2-2 2 0,0-2-3 16,0-1 1-16,4 0 0 16,1 1-7-16,1-1 7 0,3 0 0 15,3-1 0-15,-4 2 1 0,1 3-2 16,-5-2-2-16,1 5 3 0,-1-2 1 0,-2-3 0 0,5-2 1 15,4-1-2-15,5-2-3 0,2-4-1 0,-3 1 4 0,3 0 0 16,-3 0 3-16,-4 3-3 0,-3 0 0 0,-8 7 1 16,-6 0-1-16,0 3 1 15,-5 2-1-15,-1 0 0 16,-3 2-4-16,4-3 7 16,2 0-3-16,5-3 1 0,4-4-1 15,2-2 0-15,4-1-2 16,1-4 5-16,-1 1-8 15,-3 4 5-15,-8 4-1 16,-6 4 1-16,-7 4 1 16,-6 2-1-16,-3 2-1 15,-2 0 1-15,0 0 19 16,0 0 21-16,0 0-6 16,0 0-13-16,0 0-18 15,0 0 0-15,0 0-3 16,0 0 0-16,0 0 6 15,0 0-6-15,0 0-6 0,0 0 6 16,0 0-31 0,-9 2-66-16</inkml:trace>
  <inkml:trace contextRef="#ctx0" brushRef="#br0" timeOffset="518793.7992">4618 14945 321 0,'0'0'125'0,"0"0"-86"16,0 0-33-16,0 0 14 16,0 0-10-16,0 0 0 15,-8-8 7-15,8 8-11 16,0 0-5-16,0 0-1 16,0 0 0-16,0 0 0 15,2 0-6-15,17 0 6 16,8 17 13-16,2 0 6 15,2 7 18-15,3 2-32 0,-1 2 9 16,0 2 0-16,6 2-12 16,1 3 4-1,-3-5-3-15,6-1 2 0,-3 0-1 16,0-1-4-16,3-4 0 16,-5-2 1-16,-3 0 0 15,-2-4-1-15,-1 0-3 16,-6 0 3-16,1 0 1 15,-2-2-1-15,-6-1-1 16,0-2-2-16,-2 3 2 16,1-5 1-16,0-1 0 15,2-3 0-15,0 3 0 0,3-2 0 16,-2 5 0-16,0-5 0 16,-3 3 1-1,1 1-1-15,0 2 0 0,2-1 5 16,2 1-11-16,-1-1 6 15,5 4 0-15,-2 1 8 16,1 2-7-16,1 0-1 16,0 0 0-16,-3 0 0 15,1-2-1-15,-3 2 1 16,2 0 0-16,3 0-1 16,4 0 3-16,-2 0-2 15,5 0 0-15,-1 0 0 16,-4 0-12-16,0-1 13 15,-4-1-1-15,-3-5 0 0,-2 1 0 16,0 3 0-16,0-1 1 16,0 0-1-16,0 6 0 15,3-2-2-15,-2 5 2 16,4-2 0-16,-4-5 2 16,-4-2-2-16,-1-2 0 15,-1-4 1-15,-1-2-3 16,-1-2 2-16,1 1 0 15,-6-2-1-15,-1-1 3 16,-3 0 4-16,1-2-6 16,-2-2 0-16,-3 0-8 15,0 0 20-15,0 0-21 16,0 0 18-16,0 4-12 16,0-4 3-16,0 0-19 15,0 0-49-15,0 0-56 0,0 0-177 16</inkml:trace>
  <inkml:trace contextRef="#ctx0" brushRef="#br0" timeOffset="521340.7445">7535 13783 301 0,'0'0'157'16,"0"0"-141"-16,0 0 10 16,0 0-17-16,0 0 2 15,0 0 16-15,-58-9 3 16,44 9 4-16,6 0 5 16,1 0 5-16,3 0-20 0,-1 9-15 15,-2 18-7 1,3 13-4-16,-3 10-2 0,5 2-1 15,2-7-10-15,0-9 9 16,7-7 2-16,15-2-4 16,-3-2 8-16,2-6-3 15,-5-3 3-15,-7-6 0 16,-5-8 0-16,-4 1 0 16,0-1 27-16,0 4 14 15,-20 0-14-15,-6 3-24 16,-3-5-2-16,4 0-1 15,0-4 2-15,12 0 2 16,4 0 4-16,4 0-8 16,5 0-4-16,0 0 0 0,0-2-52 15,25-13 28 1,11 1 18-16,9-3 4 16,7-2 4-16,9-2-9 15,11-9-12-15,-4-4 22 16,3-15-47-16,-8 1 15 0,-14 2-20 15,-16 10 29-15,-15 13 19 16,-11 10 10-16,-7 9 1 16,0 4 78-16,-9 0-25 15,-18 0-28-15,-7 0-15 16,-3 22-10-16,-5 12 0 16,-3 4 4-16,9 6-6 15,5-4 14-15,18 1-5 0,13-4-10 16,0 2-3-1,15 1 4-15,14-10-6 0,5-3 2 16,-1-12-19-16,0-7 13 16,2-8-5-16,0 0-8 15,-6-4 18-15,0-20 2 16,-3-9-2-16,-6-10 3 16,3-9-2-16,-4-10 8 15,2-19-6-15,-1-1 1 16,-3-8-3-16,4 2 0 15,-6 5 0-15,-3 15 0 16,-6 18 0-16,-6 18 1 0,0 14 5 16,0 11-4-1,-2 7 21-15,-14 0-8 0,-6 15-7 16,-2 23-8-16,-1 20-3 16,5 20 3-16,7 23 0 15,6 13 16-15,7 6 8 16,0-5-22-16,9-17 0 15,13-24-2-15,-1-28-13 16,-2-22-17-16,-5-18 5 16,-5-6 6-16,-9 0 19 15,0 0 5-15,0-12 43 16,-14-10-48-16,-4-1 0 16,4 2 18-16,6 6 2 15,4 7-18-15,4-5-4 16,0-4-32-16,22-2 15 15,14-5 1-15,10 3 4 16,5-2 12-16,-1 6-3 0,-4 5 5 16,-13 7-1-16,-12 5-9 15,-10 0 1-15,-9 0 6 16,-2 9 3-16,0 14 24 16,-13 7-12-16,-10-2-10 15,1-4-2-15,7-10 5 16,6-8-10-16,9-6 5 15,0 0-2-15,0 0-39 16,4-14 10-16,14-4 28 16,0 2-4-16,0 4-2 0,-1 8 2 15,-3 4-7-15,1 0 5 16,4 0 7-16,0 0-2 16,4 8 4-1,3-2 0-15,1-6 1 16,0 0 9-16,0 0-7 0,-5-14-3 15,-4-12 11-15,-3-6-2 16,-3-9 19-16,-2-10-16 16,-1-10-12-16,-1-1 5 15,-4 2-5-15,-4 10-9 16,0 11 9-16,0 18 0 16,0 10 1-16,0 11 9 15,0 0 3-15,-8 24-3 0,-5 28-10 16,-2 23 0-1,4 17 1-15,8 4 8 0,3-1 5 16,0-13-14-16,25-13 7 16,2-22-7-16,4-23-11 15,-2-21-30-15,-4-3-7 16,-6-35 46-16,-7-17 2 16,-12 0 3-16,0 8-1 15,-18 14 15-15,-15 12-12 16,-5 14 3-16,1 4 30 15,6 0-29-15,5 10-5 16,12 10-4-16,10-4-50 16,2-8-166-16</inkml:trace>
  <inkml:trace contextRef="#ctx0" brushRef="#br0" timeOffset="522151.0898">9012 14069 576 0,'0'0'127'0,"0"0"-106"16,0 0-21-16,0 0 1 16,0 0-1-16,118 2 9 15,-58-1-7-15,4-1 3 16,0 2 0-16,-9-2 1 15,-6 0 19-15,-9 0 3 16,-11 0-13-16,-7 0-11 0,-13 0-2 16,-5 0-4-1,-1 0 3-15,-3 0-1 0,0 0 0 16,0 0-28-16,0 0-27 16,0-3-48-16,0-13-287 15</inkml:trace>
  <inkml:trace contextRef="#ctx0" brushRef="#br0" timeOffset="523009.3942">9923 13900 450 0,'0'0'12'0,"0"0"-9"15,-116 86 14-15,76-35 27 16,5 1 27-16,12 0 31 16,15-8-57-16,8-7-29 15,0-1-3-15,26-11-13 16,6-9-4-16,3-12 4 16,1-4-11-16,-1-20 10 15,-4-24-3-15,-6-12 4 16,-9-3-4-16,-7 12 4 15,-7 17 0-15,-2 17 4 16,0 12 7-16,0 1 19 16,0 0-18-16,0 4-12 0,13 20-11 15,5 8 5-15,7 6 6 16,-1-5 3-16,0-12-2 16,1-7 0-1,0-12-1-15,-3-2-13 0,0 0 4 16,-2-24-14-16,3-20 13 15,-8-12 7-15,-4-9-31 16,-4-7 26-16,-3 0-14 16,-2 0 16-16,1 3 2 15,1 6 1-15,-2 7 3 16,3 12 3-16,-5 15 7 16,0 17 0-16,0 12-7 15,0 0-2-15,0 14 28 0,-7 31-18 16,-6 25 0-16,-5 19 2 15,3 6 9-15,6-9 15 16,6-18-25-16,3-19-8 16,3-17-7-16,14-16 3 15,8-12-10-15,2-4-39 16,2-30 25-16,2-27 24 16,-2-7 0-16,-7 13-9 15,-11 16 5-15,-4 25 4 16,-7 10 0-16,0 16 24 15,2 28-21-15,2 16 44 16,5 3-37-16,5-6-9 16,3-14 6-16,6-19-7 15,1-16-6-15,1-8 2 0,0-8-1 16,-1-29-1-16,0-11 3 16,-3 3 3-16,-8 7 0 15,-4 17 0-15,-7 13 0 16,-2 8 1-16,0 0 1 15,3 0 6-15,5 14-7 16,8 16 4-16,4 9 6 16,2-4-9-16,5-5-2 15,0-10 0-15,-1-11-28 16,1-9-19-16,-9-7-64 16,-12-22-189-16</inkml:trace>
  <inkml:trace contextRef="#ctx0" brushRef="#br0" timeOffset="523908.024">10509 13734 740 0,'0'0'0'16,"0"0"0"-16,0 0-10 15,0 0 10-15,0 0 0 16,69-105 1-16,-49 91 0 15,1 2-1-15,3 2-5 16,2-1-4-16,1-2 9 16,0-3-9-16,-2-2-6 0,-1-2-7 15,-4-4 19-15,-4-1-1 16,-3 8 4-16,-6 3-2 16,-2 8 2-1,-3 4 0-15,-2 2 15 0,0 0 1 16,0 22 20-16,0 34-35 15,-12 28 9-15,-1 18 13 16,7 13-15-16,6-11-5 16,0-6-3-16,10-17-4 15,15-25 4-15,0-23-26 16,-4-18-1-16,-7-15 1 16,-7 0 7-16,-7-29 19 15,0-13 14-15,0 3-13 16,-13 3 19-16,-8 11 3 15,-1 14-7-15,2 4-3 0,9 5-8 16,6 2 7-16,5 0-12 16,0 0-36-16,21 0 2 15,14 0 16-15,9-9 15 16,4-4-5-16,-4-3 8 16,-6 6 8-16,-6 6-8 15,-17 4-1-15,-7 0-2 16,-8 4-7-16,0 20 10 15,-4 9 36-15,-15 0-26 16,3-6-7-16,3-11-6 16,5-10 8-16,8-6-5 15,0 0 0-15,0-16-7 0,0-9 2 16,5 1-7-16,4 11 8 16,0 9-2-16,-1 4 4 15,4 0-4-15,1 5-1 16,1 13 7-16,3 0 4 15,1-1-4-15,3-3 0 16,5-2 6-16,3-6-5 16,2-6 13-16,2 0-10 15,-4-12 1-15,-2-26 3 16,2-15-6-16,-4-12-2 16,-3-10 0-16,-4 0-16 15,-9-9 16-15,-7 0-18 16,-2 2-1-16,0 8 9 15,0 23 3-15,0 24 7 16,0 21 40-16,0 6 12 0,0 41-29 16,0 34-23-16,0 27 0 15,0 21 24-15,0 1-2 16,5-10-11-16,10-17-11 16,7-27 0-16,3-22-8 15,-8-24-73-15,-9-24-75 16</inkml:trace>
  <inkml:trace contextRef="#ctx0" brushRef="#br0" timeOffset="524145.3861">11249 13886 828 0,'0'0'47'0,"0"0"-47"16,0 0-9-16,151-74 5 15,-93 51-14-15,-10 10-39 16,-17 11-30-16,-14 2-132 16,-13 0-178-16</inkml:trace>
  <inkml:trace contextRef="#ctx0" brushRef="#br0" timeOffset="525706.7528">12813 13519 555 0,'0'0'63'0,"0"0"-58"16,0 0 8-16,0 0-3 16,0 0 0-16,0 0-2 15,0 0 12-15,-91 0 14 16,70 2-4-16,-5 10-13 15,-5 8-6-15,-3 13-6 16,-4 7-5-16,-2 10 23 16,3 8-23-16,-2 10 0 0,4 2 2 15,6-1 1-15,9 1 9 16,8-3-12 0,12 2 7-16,0 0-4 15,8-2 0-15,18 2-3 0,5-6 0 16,10-2-3-16,3-7 3 15,5-5 3-15,2-8-1 16,3-5-4-16,-3-2 4 16,-7-10-2-16,-5-2 0 15,-8-6-8-15,-11-6 6 16,-7-1-33-16,-4-9 6 16,0 0-12 62,-5-5-48-78,-2-27-75 0</inkml:trace>
  <inkml:trace contextRef="#ctx0" brushRef="#br0" timeOffset="526962.9183">13359 13730 192 0,'0'0'225'15,"0"0"-151"-15,0 0-54 0,0 0 37 16,0 0 4-16,0 0-40 15,0 0-7-15,0 0 6 16,0 0 8-16,0 0 9 16,0 0-14-16,-16 0-22 15,-1 0 10-15,-10 0-9 16,-6 0-2-16,-5 0 1 16,-9 0 5-16,-3 6 22 15,0 7-25-15,-2 4 24 16,3 1-23-16,7 4-2 15,4 2 6-15,7 4-8 16,6 4 0-16,3 2 0 16,2-1 0-16,6-4 0 0,6-3 0 15,6-1 3-15,2-1-7 16,0-7 4-16,0 10-4 16,10-4-2-16,9 4 3 15,3-1-1-15,2-4 4 16,5 2 3-16,0 2 0 15,4-4-3-15,1 0 0 16,2-4-9-16,0-6 8 16,1 0-2-16,-1-5 1 15,-3-6-11-15,0-1 2 0,3 0-11 16,0-1 2 0,2-20 3-16,-2-1-14 0,-1-2-33 31,-2-2-13-31,-4 0-48 0,-4 4-25 0</inkml:trace>
  <inkml:trace contextRef="#ctx0" brushRef="#br0" timeOffset="529068.5494">13767 14048 357 0,'0'0'97'0,"0"0"-65"15,0 0 6-15,0 0 11 16,0 0 14-16,0 0 2 16,4-4-22-16,-8 3 7 0,-15-3-50 15,-4 2 0 1,-2 2 22-16,-4 0 1 0,-4 0 0 16,-3 11-8-16,-2 13-12 15,4 9 8-15,5 9-3 16,12 10-7-16,8 2 8 15,9 1-7-15,0-5 3 16,11-12-5-16,16-12-7 16,4-12 4-16,5-14-2 15,-3 0-26-15,2-22 24 16,-1-19-2-16,-3-17 7 16,-6 1-8-16,-7-2 7 15,-5 9 2-15,-7 16-4 16,-4 20 5-16,-2 4 9 15,0 10-8-15,0 0 27 0,0 0-26 16,3 2 4 0,6 27-12-16,6 15 12 47,4 11 23-47,0-1-11 15,-1-10-16-15,-2-16 3 0,-3-14-5 16,2-10-14-16,4-4 7 0,-1-7-21 0,1-32-10 0,2-11-7 0,-6-8 27 15,-1 2 8-15,-4 15-10 16,-5 11 20-16,-3 15 2 16,-2 11 4-16,0 4 24 15,0 0 48-15,0 0-48 0,3 0-23 16,1 1-7-16,7 20 0 16,2 11 6-16,5 2 0 15,3-2 1-15,-2-6-7 16,2-6-1-16,-3-6-10 15,-1-7 9-15,-1-6-20 16,-1-1 21-16,1 0-23 16,-3-14 24-16,3-11 0 15,-5-6 0-15,0-7 0 16,-1-6 0-16,-2-2 1 16,-4-1 2-16,1 10-3 15,-5 5-4-15,0 11-6 16,0 9-32-16,0 10 8 15,0 2-17-15,0 0-74 16,0 10-166-16</inkml:trace>
  <inkml:trace contextRef="#ctx0" brushRef="#br0" timeOffset="529608.5683">14591 13898 281 0,'0'0'173'16,"0"0"-103"-16,0 0 8 16,0 0-45-16,0 0-13 15,0 0 9-15,-60-30 3 16,38 30-16-16,-1 15-9 15,8 10 29-15,1 8-20 0,10 15 5 16,4 7 0-16,0 2-19 16,16-9-2-16,11-10 0 15,0-14-9-15,-2-10 4 16,-2-4 4-16,-7-4-3 16,-5-2-2-16,-5-2-3 15,-4 3 8-15,-2 1-5 16,0 0 6-16,-10 9 19 15,-15 3-19-15,-2 0 0 16,2-8 5-16,6-3-2 16,1-7-6-16,7 0-14 15,0-13-70-15,-1-15-132 0</inkml:trace>
  <inkml:trace contextRef="#ctx0" brushRef="#br0" timeOffset="530074.3509">14263 13930 148 0,'0'0'325'0,"0"0"-271"15,0 0-39-15,0 0 25 16,0 0-7-16,0 0-16 15,19 18 25-15,-11 8 9 16,3 7-16-16,-1 3-6 16,0-5 3-16,3 2-6 0,1-9-19 15,-3-4-6-15,1-2-1 16,-6-4 4-16,1-2-4 16,-3-4 0-16,-4-2 0 15,0-1-6-15,0-3 6 16,0 1-6-16,0 3-20 15,-8-4-74-15,-9-2-66 16</inkml:trace>
  <inkml:trace contextRef="#ctx0" brushRef="#br0" timeOffset="530816.3698">14959 14066 485 0,'0'0'44'0,"0"0"47"15,0 0-44-15,0 0-39 0,0 0 7 16,0 0 24-16,-54-33 5 16,30 33 25-16,-3 14-49 15,0 16 6-15,5 12-5 16,6 0-5-16,8 0 4 15,8-10-20-15,0-9-2 16,0-16-1-16,15-7-20 16,5 0 11-16,9-26-29 15,2-22 19-15,0-12 19 16,-4 6-48-16,-12 16 27 16,-5 20 20-16,-8 12-3 15,0 6 0-15,0 13 7 0,5 24 0 16,2 17 38-1,5 4-20-15,3-6-12 16,7-10-5-16,3-14-1 0,5-18 0 16,-1-10 0-16,2-7-7 15,0-34-7-15,-1-17-25 16,-3-14 6-16,-7-8-16 16,-4 0-36-16,-5 3-2 15,-4 13 44-15,-3 12 38 16,0 18 5-16,-6 16 64 15,0 10 42-15,0 8-34 16,0 0-20-16,0 0-22 16,0 0 4-16,0 4-31 0,0 26 10 15,0 24-8 1,0 23 25-16,-8 12 26 0,6 4-37 16,2-5-2-16,0-12-17 15,0-14 0-15,4-12-5 16,10-12-19-16,-5-18-90 15,-9-20-35-15,0-13-501 16</inkml:trace>
  <inkml:trace contextRef="#ctx0" brushRef="#br0" timeOffset="531175.4143">15161 14214 498 0,'0'0'332'0,"0"0"-263"16,0 0-69-16,0 0-10 16,0 0 5-16,0 0 5 15,94-49-5-15,-53 43-3 16,3-2 12-16,3 2-5 16,-1 2 1-16,1 0-21 15,-7 0-29-15,-6-2-3 16,-12 0 42-16,-9 4 1 15,-6-2-2-15,-5 4 10 16,-2 0-1-16,0 0 3 16,3 0 22-16,-1 4-15 0,5 24-6 15,1 12 33-15,6 12-1 16,-3 0-16-16,4 3-17 16,-1-10 0-16,-3-10-6 15,3-12 0-15,-1-13-23 16,-9-10-35-16,-4-23-161 15</inkml:trace>
  <inkml:trace contextRef="#ctx0" brushRef="#br0" timeOffset="531463.6437">15554 13912 675 0,'0'0'234'15,"0"0"-186"-15,0 0-46 16,0 0-2-16,0 0-6 16,0 0 6-16,22-18-8 15,0 18 4-15,5 0 4 16,4 0-3-16,5 0-18 16,4 4-49-16,-2 14-51 15,-5 0-78-15</inkml:trace>
  <inkml:trace contextRef="#ctx0" brushRef="#br0" timeOffset="532046.7523">16077 14039 513 0,'0'0'108'15,"0"0"-34"-15,0 0-40 16,0 0-9-16,0 0-6 15,-120 138 13-15,103-93 43 16,7-1-27-16,8-7-27 16,2-11-19-16,2-9-1 15,20-11-2-15,5-6-19 16,0-23-14-16,2-27 18 16,-7-13-1-16,-8-8-2 0,-8 9 3 15,-6 13 12-15,0 19 4 16,-6 16 44-16,-6 7 17 15,1 7-18-15,5 0-36 16,4 0-7-16,2 0-10 16,0 0-50-16,0 14-25 15,12 0 48-15,9-3-20 16,1-6 30-16,-4-4-7 16,-2 1 27-16,-5 2 2 15,-5 5 4-15,0-4 1 16,2 12 29-16,1 7 25 15,1 6-29-15,0 4-3 16,1 0-17-16,0-5 0 16,-6-10-1-16,1-9-8 15,-1-6 3-15,-5-4 1 16,2 0 1-16,0 0-1 0,4-2-16 16,4-24 3-16,3-10 9 15,2-4-3-15,-1 9 7 16,-1 10 0-16,-3 11-2 15,0 7 1-15,1 3-7 16,3 0 8-16,1 21 10 16,-1 9-2-16,1 10 19 15,-1 5-5-15,-3-2 4 16,0-5-12-16,0-6-10 16,-4-3-8-16,2-8-2 15,0-4-41-15,-5-10-31 16,1-7-117-16,1 0-159 15</inkml:trace>
  <inkml:trace contextRef="#ctx0" brushRef="#br0" timeOffset="532490.5645">16580 13619 678 0,'0'0'87'0,"0"0"-56"16,0 0-27-16,0 0-4 15,0 0-3-15,0 0 3 16,48 54 47-16,-9-5 16 16,4 12-10-16,-1 10-39 15,-4 14-7-15,-5 4 9 0,-8 4-12 16,-11 2 13-16,-14-6-16 15,-5 5 4 1,-31-4-5-16,-10-5 0 0,-6-18-7 16,1-12 3-16,0-15-61 15,-5-15-71-15,-4-15-96 16</inkml:trace>
  <inkml:trace contextRef="#ctx0" brushRef="#br0" timeOffset="536863.8092">7343 16190 287 0,'0'0'62'0,"0"0"-43"0,0 0-18 16,0 0 0-16,0 0 25 15,0 0-1-15,0 0-1 16,3 0-3-16,-3 0 5 16,0 0-17-16,0 0 58 15,0 0-22-15,0 0 2 16,0 0 8-16,0 0-25 16,0 0-15-16,-16 0-12 15,1 0 6-15,-1 0 3 16,0 0 20-16,3 0 9 15,-2 10-4-15,-6 13-35 16,3 4-4-16,5 11-4 16,4 12-1-16,9 5 7 15,0 1 16-15,5-1-12 0,19-11-4 16,2-13-1-16,3-12-1 16,0-16-2-1,0-3-12-15,0-18 4 0,-2-22-1 16,0-18 6-16,-7-9 6 15,-7 0-35-15,-4 14 35 16,-5 22-7-16,-2 14 5 16,-2 15 3-16,0 2 4 15,0 0 17-15,8 4-21 16,3 32 0-16,9 14 0 16,2 21 23-16,5 5-12 15,-1-12 3 1,1-12-14-16,-2-20-2 0,2-23-1 0,2-9-28 15,0-17 18-15,6-29-7 16,-3-21 5 0,-3-14-6-16,-8 1 6 0,0 13 15 15,-7 17 0-15,-10 24 2 16,0 14-2-16,-4 10 0 16,0 2 56-16,0 0 14 15,0 0-32-15,-2 0-33 16,0 0-5-16,2 0-2 15,0 6 2-15,0 20-10 16,11 6-10-16,13 16 15 16,5-2 0-16,0-1-1 15,-2-5-3-15,-7-10-9 0,-9-6 16 16,-4-11 2-16,-5-5 0 16,-2 1 8-16,0 1 15 15,-12 7 9-15,-19 0-32 16,-2 1-2-16,-5 0 0 15,-2-8-29-15,9-6-4 16,6-4 7-16,10 0-26 16,12-26-32-16,3-9-32 15,14-15-88-15,26 1-94 16</inkml:trace>
  <inkml:trace contextRef="#ctx0" brushRef="#br0" timeOffset="537338.7788">8313 16230 350 0,'0'0'109'16,"0"0"-68"-16,0 0-21 16,0 0 14-16,2 135 18 15,-15-51 0-15,-1 2-37 16,7-16-8-16,7-20 22 16,0-24-11-16,9-15-15 15,18-11-3-15,6-11 1 16,3-33 6-16,2-22-7 15,-10-6-4-15,-9 0 4 16,-17 13 14-16,-2 15 16 0,-9 13 13 16,-24 11 15-1,-3 9-13-15,3 7-3 0,4 4-29 16,11 0-13-16,9 0-13 16,9 0-48-16,0 13-89 15,29-4 18-15,13-9-26 16,5 0-294-16</inkml:trace>
  <inkml:trace contextRef="#ctx0" brushRef="#br0" timeOffset="537723.1507">8691 16181 487 0,'0'0'172'16,"0"0"-130"-16,0 0-42 0,-36 113 25 16,32-60-18-1,4 5-4-15,4-8-6 0,23-1 3 16,7-14 0-16,-1-13-1 15,-2 0 1-15,-6-4 0 16,-10-8 2-16,-5 2 5 16,-8-2 23-16,-2 8 17 15,0 8 25-15,-23 6-35 16,-8 2-31-16,2-9-6 16,0-9 0-16,6-10-18 15,4-6-25-15,7 0 1 16,6-22-19-16,6-19 6 15,4-5-25-15,27-2 26 16,8 4 22-16,-1 9-53 16,-3 8 44-16,-4 9 38 0,-6 8 3 15,-8 2 1 1,1 6 1-16,1 2 48 0,-2 0 10 16,8 15 0-16,6 6-11 15,0 10-25-15,2 6-4 16,-1-5 47-16,-3 2-65 15,-7-12-3-15,-2 1 1 16,-4-5-6-16,-6-4 1 16,-5-14-99-16,-5-10-160 15</inkml:trace>
  <inkml:trace contextRef="#ctx0" brushRef="#br0" timeOffset="538083.176">8943 16244 737 0,'0'0'51'0,"0"0"-51"15,0 0 13-15,0 0 17 16,0 0-2-16,0 0-22 16,116-98-12-16,-85 98 6 15,2 0-70-15,3 0 19 16,-3 4-60-16,-6 10-75 15</inkml:trace>
  <inkml:trace contextRef="#ctx0" brushRef="#br0" timeOffset="539134.9764">9736 16302 43 0,'0'0'449'16,"0"0"-334"-16,0 0-57 16,0 0-14-16,0 0 5 0,0 0-22 15,-42-12-23-15,-1 12 55 16,-5 0-33-16,-4 27 29 15,1 12-42-15,9 10 15 16,13 1 4-16,13 4-21 16,16-9-6-16,0-10-8 15,13-9 4-15,19-16-2 16,1-10-1-16,7 0-7 16,-2-24 7-16,-4-21-13 15,-5-7 11-15,-10 3 2 0,-7 12 3 16,-6 20-1-1,-4 13 0-15,-2 4 3 0,3 0-2 16,-3 0-1-16,6 0-4 16,8 18 1-16,8 4-1 15,12 8 4-15,6-12 2 16,2-8-2-16,5-10-9 16,1-10-3-16,0-30-19 15,-9-8 21-15,-7-1-14 16,-14 7 17-16,-9 9-8 15,-7 18 15-15,-2 9 4 16,0 6 1-16,0 0 9 16,0 2-14-16,2 28-32 0,14 3 11 15,5 6 20-15,9-2-17 16,3-12-5-16,-2-6 4 16,-8-9 12-16,-9-2 7 15,-6-4 2-15,-8 4 2 16,0 10 36-16,0 9-20 15,-22 17 21-15,-12 1-39 16,-3-4-1-16,1-14-2 16,5-15-6-16,11-12-4 15,9 0-11-15,9-39-77 16,2-24-31-16,6-4-64 16,19 2-155-16</inkml:trace>
  <inkml:trace contextRef="#ctx0" brushRef="#br0" timeOffset="539395.3428">10313 16348 281 0,'0'0'178'16,"0"0"-92"-16,0 0 7 15,73 133-56-15,-52-102-28 16,1 0 19-16,-2-9-28 16,-2-8 2-16,-3-10-2 15,-5-4-33-15,-10-12-67 16,0-24-284-16</inkml:trace>
  <inkml:trace contextRef="#ctx0" brushRef="#br0" timeOffset="539718.006">10199 16052 808 0,'0'0'85'15,"0"0"-66"-15,0 0-12 16,0 0-14-16,0 0 5 15,146-94-3-15,-113 82-9 16,-2 6-91-16,-8 2 1 16,-10 4-37-16,-9 0-208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24:12.89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3689 2645 311 0,'0'0'0'16,"0"0"-3"-16,0 0 3 15,0 101 0-15,0-90 22 16,0-5 4-16,0-2 26 16,0 0-26-16,0 0-24 15,3 0 3-15,-1 2 2 16,0 3 28-16,-2 6-10 0,0 9 47 16,0 6-13-16,0 2-18 15,0 0-20-15,0 3-20 16,0-1 15-16,0 3 6 15,0 1-14-15,0 5 12 16,0-5 4-16,0-4-13 16,0-10-4-16,0-8-3 15,0-10-4-15,0-4 2 16,0-2 12-16,0 0 36 16,0 0-9-16,0 0-2 15,0-14-14-15,-7-18-20 16,1-10-5-16,1-12-5 15,5-6 4-15,0-9 0 16,11-5-2-16,14-2 2 16,1 4-19-16,1 12 13 31,-5 14 4-15,-1 15 2-16,-4 15 1 0,1 6 0 0,0 10-6 0,0 0-1 0,4 10-2 15,0 25-9-15,3 13 2 16,-3 16 12-16,-7 14 4 15,-3 0 4-15,-3-3-4 16,-3-20 5-16,2-14 1 0,-4-20-7 16,-4-8 2-1,2-9-2-15,0-4 2 0,0 0 9 16,1 0-5-16,3-18 10 16,6-31-12-16,3-18-6 15,10-14-8-15,-1 5 7 16,3 16 1-16,-3 19-3 15,-4 22 5 1,3 15-8-16,2 4-19 0,-4 16-9 16,6 27 28-16,-7 15 9 15,-5 17 4-15,-5 10 11 16,-3-5-2-16,-1-9 11 16,0-15-8-16,3-21-16 15,1-11-1-15,-4-12 1 16,1-10 0-16,1-2-63 15,2-29-43-15,3-30-27 0</inkml:trace>
  <inkml:trace contextRef="#ctx0" brushRef="#br0" timeOffset="561.9302">4411 3044 677 0,'0'0'52'16,"0"0"-52"-16,0 0-5 15,0 0 5-15,0 0-12 16,0 0 12-16,62 0 0 16,-17-6 7-16,2-11-3 15,4-2 3-15,-2-7 3 16,0-6 3-16,-7-5-10 16,-3 1 3-16,-8-2-6 15,-10 1 0-15,-7 8 0 16,-7 3 0-16,-7 0 1 15,0 2 1-15,-11 2 4 0,-16 4 4 16,-6 9 31 0,-8 9-32-16,-5 0-4 0,-4 19-5 15,4 16-3-15,6 10 3 16,6 5 2-16,14 8-1 16,9 0 8-16,11 2 1 15,0-4-1-15,14-8-3 16,15-6-4-16,6-9-1 15,5-9-1-15,5-8 0 16,-1-8-13-16,3-8-1 16,-2 0-16-16,-6-8-14 15,4-20-13-15,-5-10-52 32,0-5-76-32,-3 2-137 0</inkml:trace>
  <inkml:trace contextRef="#ctx0" brushRef="#br0" timeOffset="725.56">5182 2829 407 0,'0'0'142'16,"0"0"-95"-16,0 0-12 16,0 0 21-16,0 169 9 15,0-88-30-15,2-4-20 16,10-12 0-16,3-13-15 16,5-16 0-16,1-18-23 15,-2-18-42-15,1-7-88 16,-2-44-178-16</inkml:trace>
  <inkml:trace contextRef="#ctx0" brushRef="#br0" timeOffset="928.0168">5001 2855 822 0,'0'0'33'0,"0"0"-25"15,0 0 9-15,0 0-9 16,0 0 1-16,89-124 32 15,-39 88-7-15,-4 5-20 16,-5 12-14-16,-10 6-5 16,-2 12-44-16,-2 1-83 15,-3 0-45-15,-4 15-177 16</inkml:trace>
  <inkml:trace contextRef="#ctx0" brushRef="#br0" timeOffset="1228.2129">5701 2723 624 0,'0'0'61'0,"0"0"-50"16,0 0 11-16,0 0 1 16,0 0-23-16,0 0-5 15,-120 102 5-15,95-60 0 31,14 3 4-31,11-4-4 0,0 4 0 0,27-4-6 16,6-3 5-16,3-5-14 16,-3-5 6-16,-6-6 8 0,-9-5 1 15,-7-6 0-15,-11-3 9 16,0 3 18-16,-13 3 50 16,-20 7-25-16,-15 1-41 15,-1-4-11-15,3-8-55 16,4-10-32-16,7 0-202 15</inkml:trace>
  <inkml:trace contextRef="#ctx0" brushRef="#br0" timeOffset="1717.4056">5931 2696 458 0,'0'0'34'16,"0"0"-32"-16,0 0 7 15,0 0 49-15,-12 163-11 16,12-93 25-16,0-1-37 16,12-10-8-16,5-10-6 15,-1-15-20-15,-1-10-1 16,-6-12 0-16,-4-4 4 0,0-8-4 16,-5 0-27-16,0-18-18 15,0-25-196-15</inkml:trace>
  <inkml:trace contextRef="#ctx0" brushRef="#br0" timeOffset="2439.0414">5821 2601 645 0,'0'0'91'15,"0"0"-85"-15,0 0 48 16,0 0-28-16,0 0 3 15,0 0-20-15,23-77 1 16,-1 66-10-16,4 6-24 16,6 5-65-16,1 2-52 15,6 25-212-15</inkml:trace>
  <inkml:trace contextRef="#ctx0" brushRef="#br0" timeOffset="2739.29">6370 2621 126 0,'0'0'615'0,"0"0"-615"0,0 0 0 0,0 0-1 15,-114 94-5-15,97-30 6 16,11 3-1 0,6-4-1-16,18-9 2 15,18-10-5-15,4-7 5 0,-4-8 0 94,-5-6-9-94,-11-6 9 16,-14-7 5-16,-6 5-1 0,0-3 54 15,-19 7-16 1,-17 0-42-16,-11-9-12 0,-7-10-107 15</inkml:trace>
  <inkml:trace contextRef="#ctx0" brushRef="#br0" timeOffset="3894.0515">4705 3621 645 0,'0'0'91'0,"0"0"-49"16,0 0 8-16,0 0 27 16,0 0-41-16,0 0-29 0,-40-37-7 15,40 66-12 1,0 42-13-16,3 34 25 0,10 23 24 15,2 8-20-15,1-12-3 16,0-15-1-16,-1-22 0 16,-4-24 2-16,-4-21 5 15,-5-22 2 1,1-11 11-16,-3-6-9 16,0-3-2-16,0 0 3 0,0-12 0 15,0-25-12-15,0-21-2 16,8-10-14-16,19-2 7 15,11 6-2-15,2 16 9 16,2 13-3-16,0 20-1 16,-4 10-15-1,-1 5 19 1,-4 9-6 0,-6 23 8-16,-8 15 1 15,-5 13 7-15,-7 11 0 0,-3-2-3 16,0-7-5-16,7-21-8 0,12-20-81 15,14-21-26-15,17-37-55 32,8-38-87-32</inkml:trace>
  <inkml:trace contextRef="#ctx0" brushRef="#br0" timeOffset="4147.6601">5634 4003 686 0,'0'0'98'15,"-124"161"-66"-15,63-62 69 0,12-5-56 16,20-16-43-1,20-25 3-15,9-21-10 0,2-20 3 16,28-12-20-16,7-10 22 16,10-42-1-16,5-25 1 15,-6-9-17-15,-10 14 1 16,-16 29 7-16,-13 26 9 16,-7 17 24-16,0 0 9 15,0 21-31-15,0 24-2 16,0 10-2-16,6 6 2 15,19-15 0-15,12-17-24 16,24-29-64-16,26-11-8 16,8-49-35-16,3-17-176 15</inkml:trace>
  <inkml:trace contextRef="#ctx0" brushRef="#br0" timeOffset="4759.6007">6256 4066 629 0,'0'0'107'0,"0"0"-34"16,-160 132 26-16,112-84-36 15,15-9-33-15,18-19-26 16,15-10-3-16,0-6-2 16,11-4-9-16,18 0-2 15,8-23 11-15,8-16 0 0,-3-3 0 16,-4 9-2-16,-11 15-4 16,-5 18-15-16,-3 15-19 15,0 33-4-15,2 23 44 16,-1 16 1-1,-3 6-24-15,-1 2-27 16,-7-7 36-16,-9-7 0 0,0-9 15 16,-16-13 1-16,-22-14-1 15,-8-9 30-15,-8-17-5 16,-4-17 16-16,-4-2-1 16,2-34-6-16,1-21-10 15,15-4-11-15,13 0-7 16,22 7-4-16,9 9-2 0,31 4 0 15,31 1-3 1,19-2-12-16,6 1 11 0,6 1-5 16,3-2 0-16,-7 0 2 15,-6-2 1 1,-8-6 6 0,-8-2-1-16,-7-5 0 0,-8 2-5 0,-15 3-11 15,-18 9 5-15,-17 11 9 16,-2 9 3-16,-18 6 40 15,-18 13 0-15,-6 2-14 16,-3 12-15-16,1 22-11 16,13 10 12-16,12 9-12 15,19 3 0-15,0-5 2 16,42-8-6-16,16-11 1 0,12-17 2 16,8-15-12-16,-2 0 6 15,-7-11-11-15,-7-18-11 16,-13 0-5-16,-13 0-25 15,-9-4-20-15,-10-4-28 16,-8-3-119-16</inkml:trace>
  <inkml:trace contextRef="#ctx0" brushRef="#br0" timeOffset="4981.5256">7185 3582 669 0,'0'0'73'15,"0"0"-55"-15,0 0 28 16,0 0-44-16,0 0-2 16,-9 103 4-16,9 8 58 0,4 23 2 15,1 6-36-15,4-9-3 16,2-21-22-16,2-20-3 16,-1-24-1-16,-4-19-36 15,-1-18-76-15,-7-22-100 16</inkml:trace>
  <inkml:trace contextRef="#ctx0" brushRef="#br0" timeOffset="5377.5347">7753 3971 781 0,'0'0'48'0,"0"0"16"16,0 0-9-16,0 0-30 16,0 0-5-16,0 0-20 15,-107-23-4-15,65 61-12 16,11 8 16-16,17 3-3 0,14-2 3 15,3 0-33 1,33-1-16-16,1-2-17 0,3-2 28 16,-5-7 16-16,-10-1 4 15,-11-9 18-15,-14 0 10 16,-5-2 42-16,-31 4 5 16,-14 3-7-16,-8-4-25 15,4-6-22-15,10-6 8 16,9-13-11-16,18-1-11 15,9 0-101-15,8-21-100 16,0-18-267-16</inkml:trace>
  <inkml:trace contextRef="#ctx0" brushRef="#br0" timeOffset="5673.7403">7947 3443 659 0,'0'0'89'0,"0"0"-54"15,0 0-23-15,0 0-12 16,0 0 0-16,4 134 30 16,1-16 81-16,4 16-88 15,4 3-3-15,5-7-7 0,2-23 1 16,5-19-11-1,-1-22 1-15,-3-28-2 16,-8-14-4-16,-7-14-1 16,-6-5-15-16,0-5-26 0,0-15-68 15,-4-18-206-15</inkml:trace>
  <inkml:trace contextRef="#ctx0" brushRef="#br0" timeOffset="6209.482">8406 4059 507 0,'0'0'201'0,"0"0"-167"15,0 0-30-15,0 0 23 16,0 0-20-16,-127 36 18 0,80 10-8 15,5 14 22-15,2 12 28 16,9-4-12-16,15-8-33 16,14-16-20-16,2-13-2 15,10-11 0-15,17-9-1 16,2-11-1-16,5-4-8 16,7-38 9-16,3-16 0 15,-5-6-24-15,-7 3-5 16,-12 18 2-16,-9 17 17 15,-9 15 11-15,-2 11 28 16,0 5-5-16,0 28-23 16,5 16 0-16,6 11 15 15,2-2-15-15,12-8 10 16,4-5-10-16,4-17-5 16,3-11-26-16,-5-12-95 15,-4-5-49-15,-5-22-129 0</inkml:trace>
  <inkml:trace contextRef="#ctx0" brushRef="#br0" timeOffset="6690.2694">8861 4103 559 0,'0'0'98'0,"0"0"-49"0,0 0 25 15,0 0-26 1,0 0-31-16,0 0 4 15,-150 116 66-15,113-57-37 0,12-2-26 16,13-8-9 0,12-14-6-16,0-13-6 0,8-11-3 15,11-11-1 1,2 0 1-16,1-13 1 0,3-21 1 16,-4-8-1-16,-2 4-1 15,-9 9 0-15,-5 18 0 16,-3 10 0-16,0 1-3 15,8 11 2-15,3 33-15 16,7 18 16-16,3 19 4 16,0 4-3-16,0 7-1 15,-1-3-4-15,-7-5 4 0,-7-6 0 16,-8-13 0-16,0-11-1 16,-27-12-1-16,-14-10 1 15,-3-9 0-15,4-14 1 16,2-9 0-16,6 0 1 15,9-24 2-15,2-12-6 16,13-4-7-16,8-3-17 16,0 5 13-16,15 5-39 15,14 4-21-15,2 5-4 16,-6 4-36-16,-10 6-49 16,-10 4-17-16</inkml:trace>
  <inkml:trace contextRef="#ctx0" brushRef="#br0" timeOffset="10545.276">4074 3689 639 0,'0'0'93'16,"0"0"-93"-16,0 0-2 15,0 0-9-15,0 0 7 0,0 0 4 16,23 73 6-16,-10-42-2 15,1-3 3-15,-1-3-6 16,1-7-1-16,-1-2 0 16,3 0 5-16,-3 1-5 15,3-9-90-15,-8-3-56 16</inkml:trace>
  <inkml:trace contextRef="#ctx0" brushRef="#br0" timeOffset="10756.2323">4215 3703 724 0,'0'0'76'0,"0"0"-66"0,0 0-10 15,0 0-2 1,0 0 2-16,0 0 19 0,33 97 46 16,-17-53-37-1,2-2-12-15,-5-7-15 0,1-2-1 31,1-3 0-31,1-1-29 16,1-4-59-16,-1-3-39 0,2-14-92 0</inkml:trace>
  <inkml:trace contextRef="#ctx0" brushRef="#br0" timeOffset="11595.9815">9023 3363 618 0,'0'0'75'15,"0"0"-24"-15,0 0 0 16,0 0-41-16,0 0-7 15,0 0-2-15,0 1 0 16,7 30 1-16,4 9 4 16,0 9 10-16,2-4-10 15,-1-1-4-15,-3-4-2 16,-3-10-2-16,-4-7-5 16,-2-10-17-16,0-7-49 0,0-6-70 15,0-12-26-15,2-23-198 16</inkml:trace>
  <inkml:trace contextRef="#ctx0" brushRef="#br0" timeOffset="11796.4455">9139 3345 715 0,'0'0'97'0,"0"0"-97"15,0 0-6-15,0 0 6 16,0 0 16-16,31 139 12 15,-20-104 25-15,0-8-37 16,1-4-14-16,-6-4-2 16,-1-6 0-16,-3-1-16 15,-2-4-56-15,0-3-37 0,0-5-91 16</inkml:trace>
  <inkml:trace contextRef="#ctx0" brushRef="#br0" timeOffset="14441.7701">11558 3842 368 0,'0'0'19'0,"0"0"-14"16,0 0 17-16,0 0 11 16,0 0 21-16,0 0-43 15,0 0-3-15,0-6 6 0,0 8 10 16,0 19-10-16,0 4 4 15,0 12 6-15,0 12-3 16,0 7 7-16,0 6-11 16,0 9 21-16,3-3-16 15,6-3-7-15,0-2-8 16,2-9 27-16,-2-10-29 16,2-9-3-16,-5-12 5 15,-1-8-4-15,-1-7 8 16,-1-7-9-16,-3 2-2 15,2-3 2-15,-2 0 0 16,0 0 3-16,0 0-4 16,0 0 8-16,0 0-9 15,0 0-29-15,0 0-9 16,0 0-40-16,0 0-63 16,-5 0-157-16</inkml:trace>
  <inkml:trace contextRef="#ctx0" brushRef="#br0" timeOffset="15005.3802">11136 4211 207 0,'0'0'135'0,"0"0"-87"16,0 0-14-16,0 0 29 15,0 0-47-15,0 0 30 16,-23-13 6-16,23 13-3 16,0 0-35-16,0-2 41 15,0 2-33-15,0 0 0 0,0 0-22 16,11 0 5-16,25 0-1 16,17 0 5-16,20 0-9 15,14 0 4 1,7 0-9-16,2 0 14 0,-7 0-10 15,-4-1 1-15,-2-5 0 16,-4-1-3-16,-5 2 4 16,-7-1-1-16,-13 3 1 15,-17-1 1-15,-8 3 5 16,-13-1 0-16,-11 0-1 16,-3 2 16-16,-2 0 10 15,0 0 8-15,0 0-35 16,0 0-5-16,0 0-7 15,-12 0-65-15,-1 0-38 0,-3 2-110 16</inkml:trace>
  <inkml:trace contextRef="#ctx0" brushRef="#br0" timeOffset="16072.3568">13071 3917 507 0,'0'0'66'15,"0"0"-22"-15,0 0-19 0,0 0 17 16,0 0 10-16,0 0-20 15,-26-77 20-15,26 77-41 16,0 0-8-16,0 19-3 16,0 32-9-16,0 33 9 15,7 20 0-15,4 9 47 16,-3-7-23-16,6-18-19 16,-1-21-3-16,-1-23 1 15,1-18-2-15,-7-14 19 16,-4-9-16-16,0-3-2 15,-2 0 11-15,0 0 11 16,0 0 1-16,0-23-15 16,-10-15-6-16,-3-13-4 15,1-9 1-15,10 0-4 16,2-2 0-16,0 2 3 16,2 5 1-16,21 5-1 15,6 6-1-15,6 8 0 0,3 6 1 16,0 8-5-16,0 2 2 47,0 8 2-47,-1-1-8 0,2 8 7 0,-1 3 2 0,-5 2 0 0,0 0-27 15,-2 0-24-15,3 14-4 16,-3 4-17-16,0 0-7 16,0 0-105-16,1-2-88 0</inkml:trace>
  <inkml:trace contextRef="#ctx0" brushRef="#br0" timeOffset="16431.398">14049 4032 551 0,'0'0'62'16,"0"0"-58"-16,0 0-4 15,-139 16 11-15,81 17-11 16,6 7 11-16,8 7 22 15,13 4-9-15,15 5 29 16,14 1-18-16,2-7-34 16,10-6 10-16,27-9-19 15,3-8 16-15,2-13-16 0,-2-9 1 16,-2-5 6-16,-5-8 2 16,1-25-2-16,-10-14 1 15,-9-7 0-15,-10-4 12 16,-5 4 9-16,0 2 56 15,-17 5-57-15,-2 10-18 16,4 8 29-16,3 14-31 16,8 6 0-16,4 5-1 15,0 3-28-15,2-1-113 16,27-7-40-16,9-5-38 16</inkml:trace>
  <inkml:trace contextRef="#ctx0" brushRef="#br0" timeOffset="16685.7167">14464 3507 596 0,'0'0'8'0,"0"0"11"16,0 0-1-16,0 0 5 15,0 0-21-15,0 0-2 16,-29 146 52-16,27-47 21 15,2 8-44-15,0-3 31 16,0-4-37-16,11-4-2 16,-4-4-20-16,-3-8 5 0,-4-12-6 15,0-13-18-15,0-19-92 16,-2-26-37-16,-13-14-356 16</inkml:trace>
  <inkml:trace contextRef="#ctx0" brushRef="#br0" timeOffset="16925.0759">14205 4242 817 0,'0'0'1'0,"0"0"0"16,0 0-1-16,175-75 0 0,-113 61-3 15,2 3 3 1,-6 6 6-16,-2-1-6 0,-7 3 7 15,-11 2-3-15,0 1-4 16,-7 0 0-16,-2 0-12 16,-2 0-46-16,-1 1-28 15,-3 8-43-15,-7 0-51 16</inkml:trace>
  <inkml:trace contextRef="#ctx0" brushRef="#br0" timeOffset="17203.0411">14781 3712 712 0,'0'0'101'16,"0"0"-26"-16,0 0-43 15,0 0-30-15,0 0-2 16,0 0-31-16,87-67-50 16,-87 81-26-16,0 4-72 15</inkml:trace>
  <inkml:trace contextRef="#ctx0" brushRef="#br0" timeOffset="19751.7257">7924 6075 472 0,'0'0'29'0,"0"0"1"15,0 0 39-15,0 0-38 16,0 0-17-16,0 0-13 16,0 0 6-16,-26-78 4 15,23 78 5-15,1 0-16 16,0 0 0-16,2 0 9 16,0 0-9-16,0 0-4 0,0 0 1 15,0 0-5-15,0 5 8 16,0 16-4-16,0 12 4 15,0 11 4-15,0 6-4 16,0 3 4 0,0 0-8-16,0 5-5 0,0 5 7 15,2 10 2-15,0 13 0 16,-2 19-4-16,0 15 4 16,0 7 0-16,0 3 0 15,-8-7 3-15,1-9-6 16,5-8 3-1,2-1 0-15,0-4 0 16,0 2 0-16,4-5 0 0,7-2-1 16,-1-2-1-1,-2-1-3-15,-1-5 5 0,-3-3 0 16,-2-3 2-16,-2-6-2 0,0 4 0 16,3 5 0 62,-3 3 4-63,0 2-4-15,0 2 0 0,0-4 1 0,0-1-4 16,-5-1 3-16,-3 2 0 16,-3 0-4-16,3 2 4 0,2 3 4 15,4-6-2-15,2-2-2 16,0-3 2-16,0-10-1 15,0-3-2-15,0-9 1 0,0-3 0 16,0-5-2-16,0 1 2 16,2-3 0-16,2 0 5 15,4-5-4-15,2-4-1 0,-1-5 19 16,3-1-9-16,-4-8 6 0,-3-4-16 16,1-3 4-1,-1-2-6-15,-5 1 9 0,0 0-7 0,0-1 1 16,0-2-1-16,-3-4 0 15,-1-6-6-15,0-2-26 0,-3-4 2 0,1 0-35 0,-6-24-70 0,-3-20-281 16</inkml:trace>
  <inkml:trace contextRef="#ctx0" brushRef="#br0" timeOffset="21314.1073">5267 7186 659 0,'0'0'75'16,"0"0"-75"-16,0 0-1 0,0 0-6 16,0 0 7-16,118 0 0 15,-68 0 0-15,9 8-9 16,-1 2 9-16,4 1-3 16,2-1 1-16,6-4 2 15,12-2 0-15,7-1 3 16,11-3 1-16,3 3 2 15,-5-2-6-15,-6 1-2 16,1 1 2 0,1 1 0-16,4-4 3 0,5 0-6 15,1 0 3-15,3 0 0 16,-2 0 1-16,-5-2-1 16,-2-5-8-16,-7 3 8 0,-6 2 6 15,-4 2-4-15,-8 0-2 16,0 0 0-16,10 0 5 15,6 0-5-15,9-3 0 16,0-9-2-16,5-5 6 16,1-2 5-1,3-2-9 1,2-1 6-16,-1 2-12 0,-8 4 6 0,-5 1 0 16,-5 2 0-16,-9 5 6 15,0 2-6-15,0 2 0 16,2-2 6-16,2 1-9 15,0-6 3-15,0 1 0 16,-1 0-3-16,1-2-1 16,0 3 0-16,-8 2-8 0,-7 3 12 15,-7 2-9-15,-5 2 8 16,-8 0 1-16,0 0 0 16,3 0 9-16,8 0-4 15,5 0 3-15,10 0-1 16,6-2-4-16,0-4-3 15,1 0 0-15,-3 3 0 16,0-1 0-16,1 4 4 16,-3 0-4-16,-3 0 0 15,-1 0-3-15,-2 0 3 16,-1 4 0-16,4-1-1 16,8-3 1-16,6 0 0 15,9 0-1-15,0-7 2 16,-5-6 4-16,-8 1-2 15,-11 2 13-15,-7 5 4 0,-9 4-9 16,-10-1 0-16,-7-1 9 16,-10 2 11-16,-11-2-24 15,-4 3-4-15,-10 0-6 16,-1 0-34-16,-5 0-83 16,-16 0-70-16</inkml:trace>
  <inkml:trace contextRef="#ctx0" brushRef="#br0" timeOffset="23858.446">3130 8837 63 0,'0'0'357'16,"0"0"-299"-16,0 0-28 0,0 0 43 16,0 0-24-16,0 0-9 15,-36 4 17-15,36-4-34 16,0 0 8-16,0 0-9 16,0 0-1-16,0 0 8 15,0-9-22-15,16-12-5 16,6-15-2-16,12-18 2 15,-1-13 8-15,3-11-10 16,-7 1-4-16,-2-6 0 16,-5 3 2-16,-5 1-5 15,-3 5 2-15,-5 10-26 16,-5 19 31-16,-4 20-8 0,0 14 15 16,0 11-7-16,0 0 2 15,-6 0 2-15,-13 17-4 16,-5 23-12-16,-5 20 4 15,3 23 5-15,1 17 4 16,3 13-1-16,6 2 12 16,11-9-7-16,5-15-5 15,0-25 0-15,8-19-7 16,11-18 5-16,4-13-10 16,-5-12-7-16,1-4 1 15,0 0-1-15,-2-16 19 16,-1-18 2-16,-5-6 0 15,-7 4 4-15,-4 6-5 16,0 10 19-16,-7 8 8 16,-12 6-23-16,-3 1 3 0,-1 5 1 15,6 0-6-15,5 0 4 16,8 0-6-16,4 0-2 16,0 0-1-16,0 0-29 15,24 11-2-15,16-4 20 16,14-4-6-16,13-3 8 15,6-10-7-15,7-28 16 16,-1-15 2-16,-6 0-7 16,-15-2 7-16,-16 11-4 15,-15 13 4-15,-19 17 1 0,-8 5 3 16,0 5 37 0,0 4-4-16,-25 0-29 0,-8 0-8 15,-2 20 0-15,-3 8-5 16,7 6 2-1,8 4 4-15,8-1-2 16,13 1-1-16,2 2-1 0,0 2 3 16,11-6-5-16,12-9 4 15,3-10-4-15,1-7-30 16,2-10 22-16,-1 0 5 16,1 0 8-16,3-24 4 15,-3-14 0-15,4-18 0 16,-2-21 3-16,-2-9-2 15,-2-6-8-15,-7 4 14 16,-5 9-11-16,-7 21 4 0,-8 16-4 16,0 15 0-16,-2 15 13 15,-16 7 29-15,-3 5-11 16,2 0-28 0,-2 38-3-16,6 16-2 0,6 23-3 15,6 15 5-15,3 2-2 16,0-8 4-16,27-15-5 15,7-21 3-15,5-18-7 16,9-13 5-16,5-13-10 16,-2-6-13-16,-4 0 22 15,-9-6-11-15,-15-1 14 16,-6 4 0-16,-8 3 4 0,4 0-8 16,6 10 0-16,0 11 2 15,6 0-29-15,-3-10-62 16,-5-9-92-16,-5-2-230 15</inkml:trace>
  <inkml:trace contextRef="#ctx0" brushRef="#br0" timeOffset="24054.9205">4224 8316 724 0,'0'0'41'0,"0"0"-29"15,0 0-12-15,0 0-5 16,0 0 5 0,0 0-1-16,49-34-12 15,-32 31-14-15,2 3-49 0,-4 0-31 16,-8 0-86-16</inkml:trace>
  <inkml:trace contextRef="#ctx0" brushRef="#br0" timeOffset="25066.7363">3239 9641 395 0,'0'0'96'0,"0"0"-96"0,0 0 9 15,0 0-4-15,0 0 59 16,9 134 3-16,-6-94-17 16,1-9-26-16,0-15-11 15,-2-9-13-15,1-7 6 16,-1 0-1-16,0 0 0 15,2-27-5-15,8-23 7 16,3-18-7-16,6-5-2 16,-4 21-2-16,-5 22 4 15,-4 20-10-15,-4 10 10 16,3 0-1-16,5 8 1 0,5 16 3 16,1 10 5-16,3-2-6 15,-4-8 0-15,3-10-2 16,3-14 0-16,5 0-5 15,1-32-5-15,4-12 4 16,-4-1 5-16,-8 9-2 16,-7 17 5-16,-10 15-6 15,-2 4 4-15,5 0-11 16,3 10 4-16,6 12 7 16,2 6 8-16,2-2-7 15,0-6 1-15,2-9 0 16,3-8-2-16,-1-3 0 15,1 0-3-15,-2-20 3 16,-4-7 0-16,-3 0 0 16,-7-2 0-16,-5 2 2 0,-4-2-2 15,0 2-1-15,0 3 0 16,-13 7 2-16,-5 5 6 16,-5 9-6-16,2 3 7 15,-6 0 2-15,2 15-4 16,5 20-4-16,7 15-4 15,6 12 4-15,7 7 6 16,0-2-8-16,20-11 3 16,13-16-3-16,8-20 0 15,7-20-13-15,8-7-14 0,4-44 12 16,7-19-10 0,-4-14 14-16,-10 1-23 15,-15 14 15-15,-18 22 7 16,-15 23 12-16,-5 19 15 15,0 5 48-15,0 0-28 0,-9 15-18 16,3 24-14-16,2 15-1 16,4 6 9-16,0-4 0 15,6-8-10-15,15-16-1 16,6-16 0-16,2-16-39 16,-6-36-152-16</inkml:trace>
  <inkml:trace contextRef="#ctx0" brushRef="#br0" timeOffset="25503.0902">4197 9266 732 0,'0'0'18'16,"0"0"-10"-16,0 0-8 15,0 0 0-15,0 0-1 16,0 0-3-16,101-40-8 15,-88 38-2-15,-5 2 14 16,2 0 0-16,-1 0 2 16,6 10-2-16,7 12 5 15,5 6-3-15,7 8 0 16,3 0-2-16,-1 1-8 0,-3-8 5 16,-8-5-9-16,-9-7 4 15,-10-5-2-15,-6-2 10 16,0-1 21-16,-6 5 2 15,-19 2-17-15,0-8 8 16,3-2-14-16,7-6 0 16,6 0-4-16,7-19-17 15,2-18-19-15,0-2-109 16,22 0 120-16,4 13 29 16,-1 15 30-16,-2 11-13 15,-6 0 41-15,3 3-12 16,-5 17-14-16,-1 7-32 15,-5 0-5-15,-9-6-48 16,0-14-130-16</inkml:trace>
  <inkml:trace contextRef="#ctx0" brushRef="#br0" timeOffset="25756.2574">4605 9293 509 0,'0'0'38'0,"0"0"-38"15,0 0 1-15,0 0-1 16,0 0-12-16,0 0-21 16,127 0 33-16,-98 7 3 15,0 11-3-15,2 8 10 0,-2 2 2 16,-5 4 21-16,-6 1-24 16,-7-7 59-16,-4-4-32 15,-7-6 1-15,0-6-1 16,0-4-26-16,0-4-6 15,-7-2-4-15,-12 0-106 16,-10-12-357-16</inkml:trace>
  <inkml:trace contextRef="#ctx0" brushRef="#br0" timeOffset="26360.2058">6272 7794 522 0,'0'0'155'15,"0"0"-102"-15,0 0-27 0,0 0 13 16,0 0-25-16,0 0-14 16,-33-20-25-16,54 56 25 15,10 8 25-15,3 2-4 16,-3 1 3-16,0-12-5 16,-6-9-3-16,-5-8-13 15,-5-12-1-15,-5-6 3 16,-4 0-5-16,3-6 9 15,7-32-4-15,8-18 4 16,7-13-2-16,3-1-7 16,-6 9 0-16,1 15 0 15,-6 14-1-15,2 6 0 16,-1 5 0-16,1 7-3 0,1 7 3 16,-1 4-63-16,-7 3-21 15,-7 0 12-15,-9 27-39 16,-2 7-48-1,-15 4 2-15</inkml:trace>
  <inkml:trace contextRef="#ctx0" brushRef="#br0" timeOffset="26688.8521">6659 8001 307 0,'0'0'6'0,"0"0"-6"0,0 0 0 0,0 0 53 0,114-84-32 0,-114 80 27 16,0 4 17-16,-21 0-65 15,-20 0-15 1,-18 12-132-16</inkml:trace>
  <inkml:trace contextRef="#ctx0" brushRef="#br0" timeOffset="26915.769">6481 8005 404 0,'0'0'88'0,"0"0"-28"15,0 0 39-15,0 0-49 16,0 0-6-16,0 0-21 0,-22 96-15 16,-1-14 16-1,5 10 15-15,10-5 4 0,8-13-24 16,0-16-9-16,6-12-10 15,14-14-2-15,1-10-9 16,-2-12-49-16,2-10-22 16,-1-22-74-16,-3-30-137 15</inkml:trace>
  <inkml:trace contextRef="#ctx0" brushRef="#br0" timeOffset="27224.9387">6827 8125 641 0,'0'0'17'0,"0"0"-8"0,-99 106-3 0,68-45 32 0,7-2-1 0,8-4 4 0,16-11-5 0,0-16-28 0,4-12-8 16,21-16-21-16,6-8-11 0,4-38 8 0,3-16 15 0,-4-6 2 0,-12 11-10 0,-8 23 15 0,-10 18 2 16,-4 16 31-16,0 0 18 15,0 19-38-15,0 25-3 16,0 18-2-16,7 2-5 16,4 0 10-16,7-13-11 31,4-9-24-31,3-19-35 0,-6-23-92 0,-10 0-386 15</inkml:trace>
  <inkml:trace contextRef="#ctx0" brushRef="#br0" timeOffset="27639.3531">6187 9440 547 0,'0'0'128'0,"0"0"-117"15,0 0-10-15,0 173 20 16,0-74 32-16,0-1-14 16,0-12-5-16,0-12 9 15,2-20-32-15,7-18-10 0,0-20-2 16,2-16-49-16,-2-32-63 15,-7-44-2-15</inkml:trace>
  <inkml:trace contextRef="#ctx0" brushRef="#br0" timeOffset="27917.1269">5850 9490 625 0,'0'0'177'0,"0"0"-67"16,0 0-81-16,0 0-29 15,0 0-8-15,0 0 8 16,90-29 2-16,-24 21 35 16,1-2-27-16,0 4 6 0,-3 0-16 15,0 6-1-15,0 0-40 16,-4 0-67-16,-5 1-10 16,-8 16-84-16,-15-1-20 15</inkml:trace>
  <inkml:trace contextRef="#ctx0" brushRef="#br0" timeOffset="28023.8429">6586 9603 328 0,'0'0'147'0,"0"0"-50"0,31 112-5 16,-16-65-62-16,3-3 14 0,1-7-28 0,0 0-14 0,-1-11-4 0,-1-6-14 0,-9-14-85 15,-8-6-145-15</inkml:trace>
  <inkml:trace contextRef="#ctx0" brushRef="#br0" timeOffset="28836.6692">6389 9624 761 0,'0'0'37'0,"0"0"-37"16,0 0-2-16,143-125-2 15,-87 98-1-15,4 8-37 0,5 10-31 0,-3 5-16 16,-4 4 8 0,0 0 11-16,-7 0 60 15,-8 0 7-15,-8 6 6 0,-14 1 8 16,-11-3-1-16,-10 6 14 16,0 5 43-16,-6 14 35 15,-23 15-52-15,-4 8-2 16,1 6-17-16,12 1 28 15,9-5-45 32,11 0-1-47,0-10-8 0,7-11-5 16,13-10-4-16,-1-13-18 0,2-10 8 0,-4 0 11 16,1-24 3-16,-7-29 0 15,-1-16 0-15,-8-18 3 0,-2-3-3 0,0 3-2 16,-18 9 2-16,-11 18 5 15,-3 20-5-15,1 16 11 0,2 12 21 16,8 6-5-16,7 4-25 16,9 2-1-16,5 0-1 15,0 2-10-15,13 26-27 16,26 10 30-16,9 2 7 16,15-5 0-16,6-12-3 15,0-11-6-15,-2-12-14 16,-11 0 14-16,-14-7-7 15,-11-13 3-15,-13-1 13 16,-9 9 8-16,-9 9 2 0,0 3 27 16,-2 0 23-16,-21 7-60 15,-1 11-1-15,0 3-9 16,8-5 1-16,7-9-14 16,7-4 6-16,2-3-30 15,0 0-12-15,9 0 29 16,9 0 24-16,-1-3 6 15,-1-3 0-15,-3 6-1 16,1 0-3-16,-3 0 2 16,2 9 2-16,3 6 7 15,-3-2-3-15,3-7-4 16,-3-6 6-16,3 0-4 16,-1-19 0-16,1-17 8 0,1-9-2 15,-5-10-3-15,-3-5-5 16,-5-5-12-1,-4 2 10-15,0 5 1 16,0 11 1-16,0 17 2 0,-11 15 5 16,2 10 31-16,-2 5-33 15,7 0 0-15,1 0-10 16,-3 17-24-16,4 8-5 16,2 0-6-16,-2-6-44 15,2-8-35-15,0-11-69 16</inkml:trace>
  <inkml:trace contextRef="#ctx0" brushRef="#br0" timeOffset="29342.8767">7448 9190 371 0,'0'0'90'15,"0"0"-36"-15,0 0 7 0,0 0 5 16,0 0-63-16,-100 124 19 15,80-51 4-15,11 5 20 16,7-6-16-16,2-12-13 16,6-18-3-16,14-18-12 15,2-13-1-15,-3-11-2 16,-4 0-10-16,-1-21 11 16,-1-23 4-16,0-12 5 15,-4-7 7-15,-7 8-10 16,-2 16-5-16,0 13 1 15,0 16 7-15,0 10 66 16,0 0-46-16,0 0-29 0,0 28-7 16,0 9 5-1,17 3 2-15,8-12-1 0,4-14-19 16,0-9-14-16,-2-5 16 16,-4 0 1-16,-6 0-32 15,-5-19-45-15,-12-6-119 16</inkml:trace>
  <inkml:trace contextRef="#ctx0" brushRef="#br0" timeOffset="30841.4786">8724 6046 358 0,'0'0'84'16,"0"0"-32"-16,0 0 20 16,0 0-25-16,0 0-42 15,0 0-10-15,-10-24 1 16,7 22-3-16,3-1 7 0,-2 2-1 15,2 1 1-15,0 0 6 16,0 0-3-16,0 0-3 16,0 0 7-16,0 0-7 15,0 0 0-15,0-2 1 16,0 2 15-16,0 0 14 16,0 0-30-16,0 0-4 15,-4 0-26-15,-6 0-117 16</inkml:trace>
  <inkml:trace contextRef="#ctx0" brushRef="#br0" timeOffset="32169.4528">10168 5624 662 0,'0'0'80'0,"0"0"-49"16,0 0 0-16,0 0-10 15,0 0-17-15,0 0-4 16,21-83 5-16,14 16-3 15,3-13-2-15,5-8 0 16,-6 2-2-16,-5 2 1 16,-10 15-11-16,-15 15 5 15,-7 14-4-15,0 15 11 16,-23 16 22-16,-8 9-8 16,-9 8-7-16,-7 48-7 15,3 40 2-15,1 34-2 16,12 19 13-16,18-7-1 15,13-21-5-15,6-28-3 16,32-32-4-16,7-22-10 16,-3-24-22-16,-5-15 4 15,-5-10 10-15,-10-32 17 0,-8-8-1 16,-14 0 2-16,0 12 0 16,-25 14 9-16,-10 9 1 15,2 12 17-15,1 3 11 16,10 0-38-16,6 14-7 15,11 8 5-15,5 0-23 16,7-2 10-16,34-8-25 16,11-10 25-16,9-2-13 15,1-9 22-15,-4-12-1 16,-9 1 0-16,-17 6-6 16,-15 5 9-16,-10 8 0 15,-5 1 4-15,-2 0 19 0,0 0 3 16,0 0-13-16,0 0-9 15,0-4 0 1,0-3 13-16,0-3-13 0,-9 2-5 16,-4 5 5-16,0 3 33 15,-1 0-17-15,1 0-2 16,-1 11-11-16,3 14-6 16,7 0-4-16,4 0 2 15,0-3 4-15,7-4 2 0,15-2 2 16,7-8-3-1,0-6 0-15,5-2 6 0,1-2-6 16,-2-24 0-16,1-9 0 16,-3-9-6-16,-4-6 6 15,-7-4-7-15,-3-2-2 16,-10-6 4-16,-2-4-1 16,-5 4 6-16,0 3-1 15,0 15 2-15,-3 15 12 16,-6 8 12-16,1 11-7 15,1 9-10-15,-4 1 14 16,-7 0-22-16,-4 33-14 16,-3 22 7-16,6 15 3 15,7 10 4-15,12 4 1 16,0-10 16-16,29-9-16 0,11-18-1 16,5-14 0-16,-1-13-9 15,-1-11-14-15,-8-6-11 16,-6-3 22-16,-6 0 12 15,-10 0-2-15,0 10 2 16,1 14 21-16,-1 8-17 16,5 4-4-16,-3-6-59 15,3-20-95-15,-5-10-372 16</inkml:trace>
  <inkml:trace contextRef="#ctx0" brushRef="#br0" timeOffset="32354.4703">10970 5510 801 0,'0'0'65'15,"0"0"-53"-15,0 0-10 16,0 0-2-16,0 0 18 16,143-96-18-16,-99 88-4 15,-5 5-93-15,-8 0-55 16,-14 3-194-16</inkml:trace>
  <inkml:trace contextRef="#ctx0" brushRef="#br0" timeOffset="33430.1824">11716 5256 429 0,'0'0'32'15,"0"0"15"-15,0 0 6 16,0 0-26-16,0 0-9 16,0 0-18-16,-6 116 0 15,4-29 51-15,2 2 10 16,0-1-47-16,0-11 18 16,12-19-18-16,-4-18 5 15,-1-20-18-15,-5-12 5 16,0-8 1-16,-2 0 60 15,0-8 2-15,0-26-44 16,-13-12-22-16,-1-10-3 16,3-3 0-16,3 4 0 15,8 2 2-15,0 9-2 16,0 13 0-16,19 1-4 16,8 11-8-16,8 7-20 15,6 4-8-15,1 8-3 16,0 0 14-16,-1 0 12 15,-5 10-4-15,-5 6 14 16,-2-3-2-16,-7-2 11 0,-2-1-6 16,-9-4 4-16,-6-3-36 15,-3-3 36-15,-2 0 0 16,0 0 14-16,-4 0 5 16,-19-3-19-16,-2-1-1 62,1 2-1-62,4 2 2 16,4 0-3-1,8 0-1-15,1 15-11 0,5 2-31 0,2-1-21 16,0-4-37-16,0-6-10 0,0-5-275 0</inkml:trace>
  <inkml:trace contextRef="#ctx0" brushRef="#br0" timeOffset="34205.1086">11830 5382 439 0,'0'0'137'0,"0"0"-112"16,0 0-25-16,0 0-2 16,0 0 2-16,0 0 0 15,29-44 0-15,3 35 11 16,1 3 13-16,-2 6-3 16,-4 0-14-16,-4 15 18 15,-6 13-4-15,-8 6-8 16,-9 6-5-16,0-2 3 15,-4-2-6-15,-23-6 0 16,-2-6 12-16,0-8-17 0,2-2 33 16,0-8-24-16,5-1-8 15,2-5 3 1,9 0-4-16,4 0 0 0,5 0-3 16,2 0-11-16,0 0-19 15,0 4 10-15,20 6 15 16,12 2 5-16,5 3 3 15,5 2-1 1,1-2-16-16,-1-2-50 0,-4-4-33 16,-3-4 63-16,-3-3-26 15,-10-2 40-15,-2 0 21 16,-7-2 2-16,-3-15 20 16,-4 0 3-16,-3-5 33 15,-3 0-9-15,0 1-37 16,0 2 48 46,-7 5-30-46,-5 3 6-16,4 6 28 0,3 4-57 0,1 1 0 0,4 0-5 0,0 1-1 0,0 19-3 0,0-1-2 16,0 1 6-1,15-5 0-15,-1-8-12 0,1-2 9 16,-4-4-10-1,-3-1 1-15,-4 0-6 0,-4 0-2 16,0 0 20-16,0-17 35 0,0-4-31 0,-9-5 19 16,-9 3-2-1,-2 3 13-15,4-3 7 0,0 8-28 16,8 0-13-16,6 3-12 16,2 0-50-16,2-6-47 0,27-5-106 15,8-2-167-15</inkml:trace>
  <inkml:trace contextRef="#ctx0" brushRef="#br0" timeOffset="34423.7563">12428 5119 590 0,'0'0'152'16,"0"0"-149"-16,0 0-2 16,0 0 5-16,9 179 7 15,-1-83 38-15,1 0-43 16,3-12 27-16,-1-11-29 0,-3-17-6 15,0-18-36-15,-4-16-15 16,-4-20-69-16,0-2-95 16</inkml:trace>
  <inkml:trace contextRef="#ctx0" brushRef="#br0" timeOffset="34615.8319">12279 5614 531 0,'0'0'260'16,"0"0"-205"-16,0 0-55 15,0 0 0-15,122-40 19 16,-55 27-18-16,0 6-1 0,-5 6 0 16,-10 1 0-16,-13 0 0 15,-7 11-6-15,-14 11-19 16,-12 2 3-16,-6 2-15 16,0-8-25-16,-20-13-180 15</inkml:trace>
  <inkml:trace contextRef="#ctx0" brushRef="#br0" timeOffset="34809.137">12620 5434 696 0,'0'0'46'0,"0"0"-36"16,0 0 54-16,0 0-47 15,133-12-17-15,-111 12-3 16,-6 0-35-16,-14 0-43 0,-2 6-88 15,-24 8-67-15</inkml:trace>
  <inkml:trace contextRef="#ctx0" brushRef="#br0" timeOffset="35437.3233">8979 6414 488 0,'0'0'58'0,"0"0"-4"16,0 0-4-16,0 0-33 0,0 0-6 16,0 0-4-1,59 61 20-15,-11-11 22 0,-1 0 15 16,-5-6-53-16,-9-12 27 16,-6-11-3-16,-4-14-32 15,-2-7 5-15,8-7-6 16,7-42 14-16,7-19-13 15,1-12-3-15,-4 2 0 16,-14 19-5-16,-10 25 5 16,-13 21 5-16,-3 10-4 15,0 3-1-15,-7 9-62 16,-20 26-82-16,-13 18-6 16,-5 6-22-16</inkml:trace>
  <inkml:trace contextRef="#ctx0" brushRef="#br0" timeOffset="35656.8699">9215 6615 401 0,'0'0'91'16,"0"0"-31"-16,0 0-3 15,0 0 12-15,0 0-17 16,0 0-18-16,-13 0-15 16,10 28 3-16,3 20-1 15,0 13 63-15,0 3-22 16,0-4-61-16,5-10-1 15,14-13 0-15,10-12-45 0,14-25-77 16,8-10-13-16,9-46-7 16,8-14-359-1</inkml:trace>
  <inkml:trace contextRef="#ctx0" brushRef="#br0" timeOffset="35904.3167">9723 6622 681 0,'0'0'86'16,"0"0"-47"-16,0 0-9 15,-145 75 36-15,109-38-25 16,16-8-18-16,14-10-20 16,6-8-6-16,8-11-12 15,30 0-4-15,18-27 14 16,4-22-17-16,2-5 14 0,-10 8-20 16,-19 18 28-1,-15 17 0-15,-9 11 2 0,-2 0 19 16,9 27-1-16,5 15 10 15,8 10-15-15,5 2-15 16,4-1-15-16,9-9-8 16,6-22-124-16,5-22-52 15</inkml:trace>
  <inkml:trace contextRef="#ctx0" brushRef="#br0" timeOffset="36237.5">12002 6224 731 0,'0'0'81'16,"0"0"-58"-16,0 0-20 15,0 0-5-15,0 103 4 16,-7-32 69-16,0 2-40 0,7-10-21 16,0-13-9-16,5-15-2 15,11-13-67-15,-5-20-72 16,-11-2-135-16</inkml:trace>
  <inkml:trace contextRef="#ctx0" brushRef="#br0" timeOffset="36428.9921">11739 6509 767 0,'0'0'151'16,"0"0"-144"-16,0 0-7 15,0 0-5-15,168-48 5 16,-87 29 5-16,4 8-5 15,-11 7 0-15,-12 4-3 0,-17 5 6 16,-16 22-6-16,-12 5 2 16,-7 5-14-16,-10-2-67 15,0-9-8-15,0-16-157 16</inkml:trace>
  <inkml:trace contextRef="#ctx0" brushRef="#br0" timeOffset="36954.3427">12154 6436 816 0,'0'0'32'15,"0"0"-32"-15,0 0-55 16,0 0 53-16,148 8-64 16,-90-4-1-16,1-2 8 15,-10 1-22-15,-14-3 81 0,-8 1 1 16,-12 2 1-16,-7-1-2 15,-8 0 0-15,0 2 0 16,-12-1 0-16,-9 4 0 16,-4 2 0-16,0 1 26 15,5 7-3-15,5 6 35 16,5-2-56-16,8 3 14 16,2-4-16-16,0-4 0 15,12-3 29-15,9-10-12 16,4-3-9-16,6 0 19 0,5-36-17 15,0-18 7-15,0-15-17 16,-7-9-1-16,-14-5-7 16,-11 6-8-1,-4 7-1-15,-11 10-3 0,-24 17 17 16,-10 20 3-16,0 17 15 16,3 6 29-16,4 15-7 15,11 28-26-15,12 13-9 16,15 7 6-16,0-6-4 15,35-7 2-15,21-16-6 16,11-7 0-16,4-10 1 16,-3-4-1-16,-14-2-11 15,-11 7 10-15,-18 9-26 16,-12 8 2-16,-13 14 18 16,0 5-35-16,-16-4-16 15,-10-12-159-15</inkml:trace>
  <inkml:trace contextRef="#ctx0" brushRef="#br0" timeOffset="37454.1004">11608 7014 299 0,'0'0'80'0,"0"0"-39"16,0 0 15-16,0 0-18 15,0 0 24-15,131 26 8 16,-46-13-24-16,17-5-22 16,21-3-18-16,17-5 37 15,8 0 8-15,5-13-51 0,-2-6 0 16,-6 5 1-1,-4 8 12-15,-12 3-15 0,-15 3 2 16,-18 0 0-16,-27 5 5 16,-22 1-5-16,-21 2-2 15,-12-4-2-15,-10-2 8 16,-4 0-10-16,0-2 6 16,0 0-25-16,-9 0-25 15,-7-14-263-15</inkml:trace>
  <inkml:trace contextRef="#ctx0" brushRef="#br0" timeOffset="37985.6834">13430 5711 723 0,'0'0'71'16,"0"0"-62"-16,0 0-9 16,0 0-36-16,0 0 22 0,-56 148 14 15,43-41 0 1,-3 19 4-16,1 20 17 0,1 13 3 15,1 22 0-15,-3 16 10 16,-1 12-34-16,-3 20 6 16,-5 3-6-16,-1 1 9 15,3 2-18-15,5-9 4 16,12-9 5-16,6-13 2 16,0-15 1-16,0-19-3 15,0-18 44-15,4-10-44 16,14-5 22-16,0-6-22 15,2 1 0-15,5-3-3 0,-1-3 3 16,0 2-2-16,-1-10 1 16,-5-6 2-16,-7-9-2 15,-5-17 1-15,-2-14 0 16,-4-13 2-16,0-18 0 16,0-10-2-16,0-13 0 15,0-8-12-15,-12-10-49 16,-18 0-34-16,-14-31-122 15,-16-19-177-15</inkml:trace>
  <inkml:trace contextRef="#ctx0" brushRef="#br0" timeOffset="38939.1306">5924 10703 437 0,'0'0'46'16,"0"0"12"-16,0 0-14 15,0 0 35-15,0 0-29 0,0 0-47 16,-80-63-3-16,120 55-6 16,26 0-2-16,15-1 15 15,23 1-7-15,25 1 22 16,25-6 8-16,31 1-21 15,18-6-2-15,18-4-4 16,11-1-3-16,9-6 0 16,3-1 0-16,6 1-2 15,-2 2-1-15,-13 6 3 16,-7 8-8-16,-12 7 20 16,-2 6-6-16,0 0-5 15,-1 2 6-15,1 13-14 16,-9-4 1-16,-18-1 5 15,-15-2-8-15,-18-8 1 0,-19 0 5 16,-8 0 3-16,-6-14 2 16,-7-4 40-16,0 0-38 15,8 2 5-15,5 4-9 16,4 6 10-16,3 2-9 16,-5 4-1-16,3 0-1 15,-3 0-9-15,-4 0 7 16,-7 0 3-16,-14 0 0 15,-10 0 4-15,-9 0-6 16,-10 0 4-16,-3 0-2 16,-5 0 0-16,-3 0 7 15,1 0-12-15,1 0 5 16,6 0 0-16,6 0 2 16,-4 0-2-16,-3 0 0 15,-9 0 0-15,-10 0-3 0,-10 0 3 16,-11 0 0-16,-4 0 0 15,-10 0 1-15,-3 0-1 16,-10 0 0-16,-2 0-3 16,1 0 4-16,-3 0-1 15,0 0 0-15,0 0-8 16,0 0-26-16,-25 0-94 16,-15-14-250-16</inkml:trace>
  <inkml:trace contextRef="#ctx0" brushRef="#br0" timeOffset="39909.5395">9025 7811 489 0,'0'0'181'16,"0"0"-150"-16,0 0-24 16,0 0-7-16,0 0 4 15,0 0-8-15,0 0 4 16,0 0 0-16,0 0 1 0,0 0 0 15,0 0 14-15,0 0 6 16,0-1-15-16,0-1 19 16,0 0 11-16,0 2-13 15,0 0 12-15,0 0-20 16,0 0-11-16,0 0-4 16,0 0 0-16,0 0 7 15,0 0-7-15,0 0-3 16,0 0 3-16,0 0 3 15,0 0 7-15,0 0-4 16,0 0-6-16,0 0 0 16,0 0-14-16,0 0-89 15,0-3-59-15</inkml:trace>
  <inkml:trace contextRef="#ctx0" brushRef="#br0" timeOffset="45647.0327">8894 7832 339 0,'0'0'56'16,"0"0"-43"-16,0 0 26 15,0 0-17-15,0 0-11 16,0 0 22-16,0 0 2 15,-27-8 2-15,27 6-8 16,0 0-4-16,0-4-1 16,0-8-15-16,13-6-8 15,10-4-1-15,6 2 1 16,8-1-6-16,6 6 5 16,4 1 0-16,4 4-4 15,-2 6 3-15,0 6 0 16,-5 0-6-16,-7 1 7 15,-6 28 1-15,-14 9 5 0,-10 16-6 16,-7 14 16-16,-13 13-8 16,-29 1-6-16,-10-7 6 15,-4-12-2-15,-4-11 5 16,6-17-7-16,6-11 17 16,5-8-18-16,10-12 2 15,11-3 1-15,10-1-2 16,10 0-5-16,2 0 1 15,0-1-38-15,16-13 17 32,15-5 19-32,9 3-4 0,2 5 6 15,5 8 0 1,0 3-1-16,2 0 1 0,1 16 8 16,2 5-8-16,0 1 20 0,-1-3-18 0,-6-4 12 15,-10-3-14-15,-6-4 1 16,-11-4-2-16,-9-2 1 15,-5-2-5-15,-4 0-1 16,0 0-51-16,0 0-47 16,0-25-27-16</inkml:trace>
  <inkml:trace contextRef="#ctx0" brushRef="#br0" timeOffset="46577.5566">9754 7713 487 0,'0'0'68'0,"0"0"6"16,0 0-31 0,0 0-11-16,0 0 2 0,0 0-16 15,-22-21 46 1,3 21-62-16,0 4 1 0,-8 32-4 15,0 18 1-15,3 23 0 16,9 9 4-16,8 1-1 16,7-5 0-16,0-19 0 15,26-18-3-15,7-14 0 16,4-16-1-16,-4-12 1 16,3-3-2-16,-3-12 4 15,-2-29-2-15,-4-16 7 16,-8-13-4-16,-11-1 6 15,-8 1-8-15,0 13 9 0,-16 13 45 16,-9 7-18-16,-1 14-12 16,8 6 4-1,5 9-27-15,8 6-4 0,5 2-28 16,0 0-102-16,0 0-48 16,22 0-45-16,7 2-76 15</inkml:trace>
  <inkml:trace contextRef="#ctx0" brushRef="#br0" timeOffset="46912.6576">10085 7766 475 0,'0'0'20'0,"0"0"-17"16,0 0 14-16,0 0-3 15,-112 40 11-15,80 8 71 16,12 11-49-16,13 9-3 15,7-2 6-15,5-4-20 16,32-6-22-16,13-18-2 16,12-15-6-16,3-14 0 15,4-9-1-15,-5-22 14 16,-6-30-7-16,-6-12-4 16,-17-9 9-16,-14-1-8 15,-19 5 12-15,-2 4-2 16,-23 9 0-16,-23 9 1 15,-10 18 36-15,0 8-31 0,7 14-19 16,13 7 0-16,17 0-20 16,9 16-67-16,10 12-126 15,0-2-100-15</inkml:trace>
  <inkml:trace contextRef="#ctx0" brushRef="#br0" timeOffset="49657.9621">12011 7732 300 0,'0'0'149'0,"0"0"-110"0,0 0 8 15,0 0 38-15,0 0-30 16,0 0-12-16,-25-38-17 16,21 38 7-16,4 0-25 15,0 0 4-15,0 10-24 16,0 24 18-16,0 8-6 16,2 5 4-16,9-6-4 15,3-6 0-15,4-11 2 16,1-7-1-16,4-7-1 15,2-3 0-15,2-1-1 16,-1-2-1-16,-2 0-17 0,-3 2 18 16,-4-1-6-16,-5 2-3 15,-4 1 4-15,-8-1 6 16,0 6 0-16,0 1 13 16,-8 4 14-16,-15 3-3 15,-4-4 6-15,-2-3 8 16,4-4-1-16,6-3-33 15,1-5 6-15,3 0-10 16,-4 1-5-16,2-3-57 16,-5 0-37-16,1-20-57 0,-3-18-289 15</inkml:trace>
  <inkml:trace contextRef="#ctx0" brushRef="#br0" timeOffset="49875.1471">11862 7770 599 0,'0'0'120'16,"0"0"-108"-16,0 0-12 16,0 0 0-16,0 0 22 15,0 0-2-15,133-17 4 16,-92 13-18-16,1-1 4 16,1 1-9-16,1 4-2 15,0 0-37-15,3 0-37 16,3 0-74-16,-4 0-27 15</inkml:trace>
  <inkml:trace contextRef="#ctx0" brushRef="#br0" timeOffset="50188.1577">12620 7668 509 0,'0'0'134'0,"0"0"-119"15,0 0-7-15,0 0-3 16,-127 138 16-16,104-76-1 15,12 2-10-15,11-3 13 16,0-9-5-16,13-11-9 16,21-9 4-16,3-14-9 15,6-7-4-15,-1-9 2 0,-2-2-1 16,-5-2 1-16,-6-21 0 16,-4-10 0-16,-7-3 31 15,-11-4-21 1,-7 1 5-16,0-2 15 0,-7-1 11 15,-17 2-12-15,-5-3-24 16,0 7 3-16,0 6-10 16,6 8 11-16,8 6-19 15,6 9 8-15,2 4-60 16,3 3-52-16,-3 0-21 16,-2 0-127-16</inkml:trace>
  <inkml:trace contextRef="#ctx0" brushRef="#br0" timeOffset="53455.9658">9351 9278 338 0,'0'0'82'0,"0"0"-53"15,0 0-6-15,0 0-8 16,0 0 10-16,0 0-2 15,0 0-10-15,0 0 16 16,0 0-13-16,0 0 19 16,0 0-15-16,0 0-13 15,0 0-4-15,0 0-3 0,0 0 0 16,0 0 9-16,0-2-9 16,17-12 0-16,10-4-4 15,7 0 18-15,3 4-28 16,-3 3 15-16,-5 10-1 15,-5 1 0-15,-3 0-1 16,-4 0-14-16,-3 16 13 16,-6 0 2-16,-3 3 5 15,-5 4-3-15,0 4 1 16,-9 2 27-16,-13-3-29 16,0-4 6-16,4-7 15 15,5-8-21-15,5-3 4 16,8-2-5-16,0-2 0 15,0 2-42-15,14 3 5 0,13 0 23 16,2 2-14-16,0-1-3 16,-5 3 1-16,-6 4 26 15,-7 2-4 17,-5 5 5-32,-6 4 6 0,0 5 15 0,-6-1 10 0,-16-2 1 15,0-6 11-15,-3-4-8 16,-2-4 2-16,-4-4 2 15,-4 0-28-15,1-4 24 16,3 1-30-16,4-5 11 16,7 0-5-16,5 0-8 0,3 0-12 15,10 0 5 1,2 0-50-16,0-3-4 0,7-13-25 16,22-7-93-1</inkml:trace>
  <inkml:trace contextRef="#ctx0" brushRef="#br0" timeOffset="53838.0977">9935 9358 103 0,'0'0'221'0,"0"0"-170"16,0 0 11-16,0 0-19 15,0 0 11-15,0 0-42 0,-29 30-12 16,17-5 34-16,8 8-4 16,4 8-23-16,0 3 20 15,16 6-8-15,11-6-18 16,6-6 0-16,5-12-1 16,-1-14-7-16,-1-10 0 15,-1-2 7-15,-3-6 0 16,-6-23 9-16,-5-14-4 15,-13-7-4-15,-8-4 20 16,0 1 4-16,-17 6-15 16,-21 8 6-16,-2 11 10 15,-2 8-21-15,11 8 40 16,10 6-38-16,10 4-7 16,11 2-32-16,0 0-80 15,15 0-115-15,19 0-42 16</inkml:trace>
  <inkml:trace contextRef="#ctx0" brushRef="#br0" timeOffset="56483.736">11726 9212 185 0,'0'0'113'16,"0"0"-37"-16,0 0-5 15,0 0-28-15,0 0 5 16,0 0 20-16,0 0-21 0,9-28-34 15,-9 28 0 1,0 0-13-16,0 0 0 0,0 0 1 16,0 0-6-16,0 0 4 15,0 0-2-15,0 15 1 16,4 8 4-16,0 12 15 16,1 12-2-16,2 7 0 15,-5 2 11-15,3 2-19 16,1-4-4-16,-2-5 9 15,3-6 8-15,-2-14-7 16,-1-7-10-16,-1-10-1 16,-1-6-1-16,-2-2 4 0,0-4-5 15,0 0 2 1,0 0-2-16,0 0 2 0,0 0-2 16,0 0-4-16,0 0-12 15,0-2-34-15,0-16-64 16,0-8-100-16</inkml:trace>
  <inkml:trace contextRef="#ctx0" brushRef="#br0" timeOffset="57300.5425">12198 9274 153 0,'0'0'1'16,"0"0"-1"-16,0 0 101 15,0 0-38-15,0 0 16 16,0 0-17-16,56-50-7 0,-56 44 1 16,0 0 5-16,0 1-14 15,0 2-7-15,-16 3-27 16,-6 0 2-16,-7 2-8 16,-2 22 7-16,6 6-12 15,5 10 12-15,9 6-11 16,9 4-3-16,2-2 0 15,2-7-2-15,23-7 2 16,8-12-24-16,3-8 24 16,1-10-12-16,-1-4 4 0,-1 0 7 15,0-12 1 1,-9-11-1-16,-2-13 1 0,-5-3 0 16,-9-7 1-16,-7-6 1 15,-3 7 3-15,-3 3 9 16,-24 4-2-16,-4 8 47 15,-2 3-38-15,2 12 51 16,4 3-42-16,10 6-27 16,7 3-6-1,10 3-41-15,0 0-87 0,0 7-44 16,20 3 19-16</inkml:trace>
  <inkml:trace contextRef="#ctx0" brushRef="#br0" timeOffset="57650.6393">12693 9133 466 0,'0'0'32'0,"0"0"-32"0,0 0-16 16,0 0 16-16,0 0 26 15,-127 129 17-15,104-79 43 16,12 6-31-16,11 2-28 15,0 1-13-15,16-7 6 16,15-10-18-16,10-14-4 16,5-14-6-16,-1-10 8 15,-1-4-1-15,-6-6 2 16,-9-18-1-16,-9-8 9 16,-13-5-8-16,-7-8 36 0,0-5 5 15,-27 1-29 1,-11 4-1-16,-6 9-5 0,-3 13 17 15,5 9-17-15,6 4-7 16,14 6-15-16,11 4-45 16,6 0-31-16,2 0-144 15</inkml:trace>
  <inkml:trace contextRef="#ctx0" brushRef="#br0" timeOffset="64345.0721">7062 8693 365 0,'0'0'6'16,"0"0"47"-16,0 0-53 15,0 0 0-15,0 0 22 16,0 0-3-16,0 0-8 16,0 0-11-16,33 3-9 0,1 1-3 15,4-4-118 1</inkml:trace>
  <inkml:trace contextRef="#ctx0" brushRef="#br0" timeOffset="67239.4793">10291 8543 211 0,'0'0'155'0,"0"0"-149"15,0 0-6-15,0 0-28 16,0 0-12-16,0 0-100 15</inkml:trace>
  <inkml:trace contextRef="#ctx0" brushRef="#br0" timeOffset="67408.0304">10291 8543 214 0,'16'13'38'0,"-16"-13"-30"16,0 0 49 0,0 0-43-16,0 0-14 0,0 0-74 15</inkml:trace>
  <inkml:trace contextRef="#ctx0" brushRef="#br0" timeOffset="67599.2601">10391 8643 328 0,'0'0'47'0,"0"0"-35"16,0 0 23-16,0 0-35 15,0 0-13-15,0 0-107 16</inkml:trace>
  <inkml:trace contextRef="#ctx0" brushRef="#br0" timeOffset="69848.0866">15325 8047 91 0,'0'0'296'0,"0"0"-255"15,0 0-32-15,0 0-3 16,0 0 0-16,0 0-6 15,-4-6-3-15,4-6 3 16,0 0 20-16,0 2 30 16,0 0 6-16,0 4 18 15,0 1-36-15,0 4-8 0,0 1-22 16,0 0-8 0,0 6-15-16,8 24 3 0,1 16 12 15,1 11 8-15,0 4 13 16,1-7-16-16,2-10-4 15,-2-14-1-15,0-11 0 16,-4-13 4-16,-2-6 0 16,-1 0-2-16,-2 0 30 15,5-31 14-15,4-14-29 16,7-18-17-16,4-4-10 16,-2 10 4-16,0 14-1 15,-9 22 1-15,1 11 5 16,-1 10-3-16,5 0-9 15,3 0 3-15,2 25 10 16,-2 12 10-16,-5 3-3 47,-1 0 3-47,1-2-9 0,-4-12-1 0,9-7 3 0,-2-7-2 0,8-7-1 16,2-5-13-16,8 0 5 0,3 0-10 15,2-8-13-15,0-5 17 16,-2 0 4-16,-5 5 5 15,-4 2 5-15,0 6 0 16,-2-2-5-16,2-2 5 16,-2-4-4-16,0-5-4 15,-5-8 0-15,0-2 6 16,-6-6 2-16,-5 3 0 0,-7 0 13 16,-4 4-6-16,0 6 21 15,-19 2 11-15,-10 5-12 16,-6 6 0-16,2 3-27 15,0 0 3 1,6 15-3-16,8 17 0 16,5 13 0-16,14 8-3 0,0-2 3 15,11-1-1-15,25-13 1 16,8-11-13-16,8-14 4 16,1-12-21-16,0 0 29 15,-8-21-22-15,-7-13 14 16,-11-6 9-16,-11-2 0 15,-10 4 0-15,-4 6 10 16,-2 13-7-16,0 4 5 16,0 11 51-16,0 4-18 0,0 0-23 15,0 4-18-15,0 25-14 16,0 14 14-16,0 2 0 16,13-2 4-16,6-11-4 15,0-14-38-15,1-18-27 16,-1-20-141-16</inkml:trace>
  <inkml:trace contextRef="#ctx0" brushRef="#br0" timeOffset="70333.8916">16378 7907 657 0,'0'0'123'15,"0"0"-83"-15,0 0-40 16,0 0-3-16,0 0-5 15,0 0-5-15,44 0 2 16,-32 0-17-16,1 0-10 16,0 0-28-16,3 0-4 15,4 0 22-15,4 0 35 16,1 6 13-16,2 2 2 16,2 3-2-16,-2 1 1 15,2 2-5-15,2 0 4 16,0 2 0-16,-2 4 25 15,-4 3-13-15,-8 5 47 16,-8 6-35-16,-9 5 16 16,0 4-2-16,-20 4-20 15,-9-9-9-15,0-10 10 0,7-10-5 16,11-12 23-16,9-6 3 16,2 0 0-16,0-2-27 15,6-25-13-15,19-13-92 16,6-10 48-16,5 0 31 15,-5 6-1-15,-11 12 4 16,-7 14 4-16,-9 12 6 16,-1 6 3-16,-3 0 2 15,4 6 6-15,3 14-4 16,0 8 25-16,4 1-22 0,5-2-2 16,1-6-16-1,3-20-96-15,-1-1-180 0</inkml:trace>
  <inkml:trace contextRef="#ctx0" brushRef="#br0" timeOffset="70577.2419">16960 7957 672 0,'0'0'115'0,"0"0"-115"16,0 0-3-16,0 0-5 15,0 0-19-15,0 0-1 16,144 46-34-16,-95-46 20 15,-1 0 34-15,-9 0 8 0,-5 2 7 16,-12 17-6-16,-9 8 7 16,-4 7 17-16,-7 6-11 15,-2-2-5-15,0-2-3 16,0-9-6-16,2-4-12 16,10-10-92-16,3-13-292 15</inkml:trace>
  <inkml:trace contextRef="#ctx0" brushRef="#br0" timeOffset="71383.9861">18118 8091 567 0,'0'0'107'16,"0"0"-95"-16,0 0-2 15,0 0 15-15,-136 128-1 16,112-81 39-16,15-10-60 16,9-11-3-16,0-12 15 15,23-14-7-15,2-3-6 16,9-41 15-16,2-21-9 15,-2-19 9-15,-13-8-12 16,-11 0 10-16,-10 3-1 16,-5 18-8-16,-21 17 8 15,-1 21 12-15,6 17-6 0,13 16-5 16,8 0-15 0,0 38-51-16,20 21 31 0,18 11 0 15,12-1 17-15,11-12-24 16,6-21-74-16,0-20 77 15,-13-16 7-15,-19 0 17 16,-24 0 0-16,-11-2 6 16,-9-6 16-16,-26 4-19 15,-10 4 4-15,1 0 26 16,5 14-8-16,11 6-13 16,14-3-12-16,14 2 0 0,0-5-5 15,25-5-2-15,14-9-28 16,15-2 31-16,2-29-33 15,-3-5 16-15,-12 6 8 16,-20 10 13-16,-9 14 3 16,-12 6-3-16,0 0 31 15,0 0 10-15,0 22-41 16,0 16 0-16,4 2 10 16,7-3-10-16,9-8 0 15,5-13 0-15,9-14 1 16,5-2 15-16,6-11-10 15,0-30 0-15,-4-11 1 0,-4-8-7 16,-11-2-3-16,-10-1 2 16,-10 1 1-16,-3 0 1 15,-3 8-1-15,0 16 0 16,0 17 17-16,0 16 44 16,0 5 7-16,0 28-68 15,0 35-10-15,0 26 2 16,0 14 8-16,0-2 0 15,14-12-8-15,-4-17-130 16,-1-30-9-16,-7-28-318 16</inkml:trace>
  <inkml:trace contextRef="#ctx0" brushRef="#br0" timeOffset="71545.5482">18882 8061 786 0,'0'0'77'16,"0"0"-72"-16,0 0-3 15,114 8 3-15,-56-2-2 16,-3-2-3-16,-8-1-7 16,-15 3-4-16,-14 5-48 15,-18 3-39-15,0-5-109 16</inkml:trace>
  <inkml:trace contextRef="#ctx0" brushRef="#br0" timeOffset="71716.0922">19114 7688 1005 0,'0'0'40'0,"0"0"-40"16,0 0 0-16,0 0-1 16,0 0-22-16,138-18-20 0,-117 38-39 15,-9 0-127-15,-12 0-164 16</inkml:trace>
  <inkml:trace contextRef="#ctx0" brushRef="#br0" timeOffset="72706.3904">18824 7808 638 0,'0'0'68'0,"0"0"-66"16,0 0 8-16,0 0 2 16,0 0-10-16,0 0 11 15,-35-20-9-15,22 54-3 16,-1 18 1-16,1 17 19 15,3 5 36-15,6-6-5 16,4-8-32-16,0-19 2 16,2-16-16-16,10-12 2 15,1-13-4-15,1 0-4 16,7-33 47-16,8-23-32 0,10-20-10 16,3-11-5-1,-2 8 5 1,1 10-7-16,-8 23 2 0,-4 21-3 15,-5 16-2-15,0 9 4 16,-1 5-16-16,2 28 5 16,-2 19 0-16,-4 17 12 15,-3 9-2 1,-6 2 2-16,1-6 11 16,5-12-11-16,-3-14 1 15,6-8-3-15,-2-9 2 0,-1-5-6 16,4-12-93-16,-3-14-101 15,4-14-370-15</inkml:trace>
  <inkml:trace contextRef="#ctx0" brushRef="#br0" timeOffset="73522.3109">20222 7824 454 0,'0'0'216'0,"0"0"-216"0,0 0 3 0,0 147-3 0,-14-59 35 16,1 6-11-16,-1-5-14 0,10-15 13 15,4-18 8 1,0-22-6-16,0-16 10 0,0-16-16 16,0-2 38-16,0-30 14 15,0-30-47-15,0-27-24 16,0-19 1-16,12-11-1 15,0-1 0-15,11-2 4 16,6 10-4-16,4 15-8 16,7 22 8-16,-2 26-9 15,3 20 9-15,-2 22-12 0,1 5-7 16,-4 8-9 0,-7 28 12-16,-13 14 5 15,-14 15 11-15,-2 11 16 0,-12 5-11 16,-19-6 12-16,-4-9-9 15,-3-16-5-15,9-16 0 16,4-12-3-16,12-8 0 47,9-5 0-47,4-5 0 0,0 6-17 0,0 2 0 0,25 2 13 16,10 3 1-16,11-3-7 0,10-3-26 15,4-7-25-15,7-4 3 16,2 0 10-16,-1-10 9 15,-8-12 14-15,-10 0 15 16,-12-1 6-16,-15 8 4 16,-13 3 20-16,-4 10 10 15,-6 2 23-15,0 0 8 0,-8 0-52 16,-13 22-6-16,0 12-3 16,3 4 0-16,14-3 13 15,4-4-12-15,4-13-2 16,23-8 0-16,0-10-15 15,0 0 9-15,-5-17 5 16,-9-15 2-16,-9 1 6 16,-4 0-3-16,-4 2 2 15,-25 5 3-15,-2 6-6 16,-5 1 0-16,10 6-2 16,10 3 0-16,14-5-3 15,2-3 3-15,20-8-4 0,29-13-34 16,9-6 23-1,5-3 12-15,-5 2 1 0,-10 3-6 16,-9-2 6-16,-8 2 2 16,-12 10 0-16,-10 6 0 15,-6 9 0-15,-3 11 25 16,0 5 42-16,0 0 19 16,0 11-61-16,0 42-18 15,-12 23-7-15,8 22 35 16,4 4-30-16,0-2-1 15,16-11-4-15,15-15-14 16,-3-26-73-16,-7-32-148 16,-19-16-407-16</inkml:trace>
  <inkml:trace contextRef="#ctx0" brushRef="#br0" timeOffset="73801.5982">21213 8007 742 0,'0'0'10'16,"0"0"-10"-16,160-13 0 16,-93 10 0-16,-9 3 13 15,-14 0-23-15,-12 0 16 16,-14 20-6-16,-12 7 0 16,-6-2-40-16,-2-9-56 0</inkml:trace>
  <inkml:trace contextRef="#ctx0" brushRef="#br0" timeOffset="73859.5875">21505 7704 989 0,'0'0'21'0,"0"0"-21"0,0 0-8 15,122-4-4-15,-81 10-53 16,-15 8-114-16,-12-2-86 15</inkml:trace>
  <inkml:trace contextRef="#ctx0" brushRef="#br0" timeOffset="75000.3358">16052 8939 601 0,'0'0'69'0,"0"0"-43"15,0 0-23-15,0 0-6 16,0 0-9-16,0 0 12 16,3 117 27-16,4-69 4 15,-3-3 5-15,3-10-36 16,-1-6 1-16,5-10-8 15,3-19-43-15,-1-12-131 16</inkml:trace>
  <inkml:trace contextRef="#ctx0" brushRef="#br0" timeOffset="75150.9322">16052 8939 554 0,'125'77'80'0,"-120"-55"-80"16,2 8 74-16,-1-2-37 15,3 0-24-15,3-6-9 16,-4 1-4-16,-1-2-21 16,-7-11-84-16,0-10-162 15</inkml:trace>
  <inkml:trace contextRef="#ctx0" brushRef="#br0" timeOffset="75981.3625">16599 9687 581 0,'0'0'58'15,"0"0"-52"-15,0 0 18 16,0 0 0-16,0 0-13 15,0 0 6-15,93-88 2 16,-55 36-11-16,-3-7-8 16,4-3 0-16,-1-6 7 15,-3-3-5-15,1-4-4 16,-7 3 2-16,-11 7-1 16,-10 14 2-16,-8 12-2 0,0 11 2 15,-8 10 4-15,-17 10-4 16,-2 8 22-16,-6 0-20 15,-5 32-2-15,3 26-2 16,0 27 6-16,7 19-2 16,8 10 16-16,9-1-16 15,8-13-3-15,3-22-4 16,10-22 4-16,21-24-3 16,0-16 3-16,0-14-8 15,3-2 0-15,-5-26-2 0,0-18 7 16,-10-10 3-16,-11 1 0 15,-8 10 6-15,0 9 20 16,-23 13 0-16,-8 7-8 16,0 8-10-16,4 6-5 15,9 0 19-15,9 6-22 16,7 20-2-16,2 4-20 16,6-1 22-16,28-5 0 15,8-12-13-15,9-10 3 16,3-2 9-16,-5-8-7 15,-7-15 5-15,-8-11-14 0,-12 2 3 16,-13 5 11 0,-9 2 3-16,0 9 0 0,0 11 17 15,-9 2 13-15,3 3-3 16,1 11-27-16,0 24-26 16,3 13 25-16,2 2-12 15,0-11-9-15,20-17 1 16,11-12 0-16,3-10 17 15,-1 0-14-15,-2 0 18 16,-6 0-6-16,-2 0 6 16,-4 0-1-16,-1 0-6 15,3 14 10-15,8 12-6 16,6 2 3-16,16-4-6 16,9-14-22-16,4-10-60 15,4-8-41-15,-9-24 36 16,-7-3-2-16,-17 2 79 0,-14 5-66 15</inkml:trace>
  <inkml:trace contextRef="#ctx0" brushRef="#br0" timeOffset="77405.2055">17960 9432 263 0,'0'0'216'0,"0"0"-112"16,0 0-22-16,0 0-17 15,0 0-63-15,0 0 15 16,-121 47 21-16,79-5-25 0,5 4 34 16,10-2 5-16,13-6-42 15,14-8-7-15,0-10-3 16,16-10-18-16,17-10-31 16,9-8 5-16,1-31 34 15,1-14 0-15,-8 1-3 16,-11 16 8-16,-11 16 2 15,-12 16 3-15,-2 4 9 16,4 24 6-16,5 24 4 16,4 14 8-16,9-2-22 15,7-9-5-15,9-25-13 16,9-25-16-16,5-7 21 16,5-45 8-16,1-20 3 15,-2-7-3-15,-9 2 0 0,-16 10 14 16,-14 17-14-16,-10 20 10 15,-7 14 17-15,0 11-10 16,9 4-17-16,9 4-30 16,11 24 2-1,6 9 23-15,2 5 3 0,-6-2-11 16,-7-3 4-16,-6-6 9 16,-10-3 9-16,-8 0 8 15,0 2 0-15,-17 3 37 16,-18-2-50-16,-4-5 14 0,4-10-18 15,6-12-8 1,13-4 0-16,9-4-5 0,7-30-26 16,12-12-1-16,21-6 4 15,0 4 22-15,-4 14 13 16,-10 16 2-16,-11 14 0 16,-3 4-1-16,-1 0 0 15,0 16 5-15,1 16 7 16,4 8 8-16,6-3-10 15,6-10-5-15,6-16-10 16,2-11-31-16,0-13 27 16,-4-23 9-16,-6-8 6 15,-13 1 16-15,-6 4 15 16,0 9 5-16,-21 8 9 0,-4 8-2 16,5 7-40-16,7 6-8 15,5 1-1-15,8 0-35 16,0 1-74-16,25 3 41 15,16-4 33-15,7-1-2 16,2-23 37-16,-9 1 1 16,-9 9 7-16,-16 7 31 15,-10 7-31-15,-6 0 1 16,2 0 17-16,7 11-14 16,7 17 30-16,8 6-39 15,10 7 2-15,2-1-2 16,-1-8-3-16,-4-4 3 15,-8-9-4-15,-10-2 1 0,-9-3 0 16,-4-3 39 0,0-3 5-16,-4 1-15 0,-11-5-23 15,3-4-3-15,5 0-6 16,7-13-9-16,0-18-8 16,23-7-18-16,12 6 22 15,1 9 15-15,-3 16-3 16,-6 7-2-16,-6 0 6 15,-8 6 2-15,-5 16-1 16,-8 2-1-16,0-1-24 16,0-8-46-16,-21-15-116 15</inkml:trace>
  <inkml:trace contextRef="#ctx0" brushRef="#br0" timeOffset="78095.4485">19275 9293 703 0,'0'0'89'15,"0"0"-73"-15,0 0 9 16,0 0-25-16,0 0 0 16,0 0-2-16,46-6-5 15,-13 7 0-15,4 11 0 16,0-2-48-16,-1 2 36 16,-3-2-9-16,-8-2 17 15,-8 1 6-15,-7-4 5 16,-8-1 18-16,-2 2 13 15,0 8-11-15,0 7 33 16,-20 8-13-16,0 6 2 0,2-4-22 16,7-6-19-1,11-6-2-15,0-6 1 0,0-7-47 16,9-6-17 0,8-4 32-16,3-24 3 0,1-4 23 15,-6 2-9-15,-5 11 15 16,-8 12 10-16,2 7 11 15,0 0-12-15,7 16-4 16,5 16-5-16,4 7 17 16,4-2-9-16,5-11-12 15,5-12 4-15,3-14-22 16,6-10 18-16,-3-30-5 0,-4-6 8 16,-10-5 1-1,-12 14 0-15,-9 10 4 0,-5 15 1 16,0 8 62-1,0 4-12-15,0 0-55 0,2 13-28 16,9 17-6-16,9 7 32 16,7-1-5-16,2-5-10 15,0-8-3-15,-5-4 16 16,-8-6 3-16,-10-2 1 16,-6-1-6-16,0 2 12 15,-17 3 37-15,-14 0-29 16,2-5-14-16,6-8 9 15,9-2-8-15,14-8 18 16,0-17-19-16,14-8-2 16,20 1-6-16,1 11 5 0,1 13 2 15,-5 8 1-15,-9 0 0 16,-4 2 5-16,-7 19-5 16,-4-1-5-16,-7-2 1 15,0-4-50-15,-5-12-57 16,-15-2-248-16</inkml:trace>
  <inkml:trace contextRef="#ctx0" brushRef="#br0" timeOffset="78275.9651">19990 9224 840 0,'0'0'58'0,"0"0"-43"16,0 0 2-16,0 0 4 15,138-92-21-15,-110 82-11 16,-3 6-35-16,-11 4-104 16,-5 0-38-16</inkml:trace>
  <inkml:trace contextRef="#ctx0" brushRef="#br0" timeOffset="78532.1531">20551 8851 529 0,'0'0'146'0,"0"0"-61"15,0 0 34-15,0 0-50 16,0 0-46-16,0 0-23 15,0 30 6-15,0 13 1 16,0 7-7-16,0-5 0 16,0-11-47-16,0-24-125 15,4-10-104-15</inkml:trace>
  <inkml:trace contextRef="#ctx0" brushRef="#br0" timeOffset="78676.7732">20551 8851 648 0,'29'-22'139'0,"-19"28"-138"16,0 18 3-16,3 10 48 16,3 5-46-16,-3 5-6 15,-11 1-33-15,-2-4-96 16,-4-15-209-16</inkml:trace>
  <inkml:trace contextRef="#ctx0" brushRef="#br0" timeOffset="109549.5382">11278 13012 292 0,'0'0'12'0,"0"0"-24"15,0 0-4-15,0 0-56 0,0 0-58 16</inkml:trace>
  <inkml:trace contextRef="#ctx0" brushRef="#br0" timeOffset="110786.7633">10442 12697 201 0,'0'0'0'0,"0"0"-8"16,0 0 8-1,0 0-9-15,0 0 20 0,0 0-12 16,52-50 2-16,-52 48 7 16,0-4 47-16,0 0 32 15,0-5-50-15,0 0 8 16,0 1-36-16,0 0 15 16,0 3 2-16,0 1 13 15,0 5 5-15,0-1 0 16,0-1-12-16,0 3 5 15,0 0-11-15,0 0 2 16,0 0-2-16,0 0-7 16,0 0-17-16,0 19-2 0,0 18 0 15,0 20 3-15,6 5 6 16,5-7 0-16,1-11-9 16,1-17-6-16,-2-6 6 15,-4-12-4-15,-3-6 4 16,-1-1 6-16,-1-2 4 15,-2 0-7-15,0 0 5 16,0 0-3-16,0 0-10 16,4 0-58-16,-2-25-52 15,3-11-106-15</inkml:trace>
  <inkml:trace contextRef="#ctx0" brushRef="#br0" timeOffset="110917.0207">10442 12697 491 0</inkml:trace>
  <inkml:trace contextRef="#ctx0" brushRef="#br0" timeOffset="111212.982">10442 12697 491 0,'139'-70'50'0,"-142"70"-46"0,3 0-5 0,0 0 1 0,0 0-18 16,0 0-9-16,0 0 6 15,0 0 21-15,0 0 9 16,0-2 35-16,0 2 27 15,0 0-50-15,0 0-2 16,0 0 8-16,0 0-26 16,0 0-1-16,0 0 12 15,0 0 3-15,0 0-11 0,0 0 3 16,9 0-5 0,7 3 22-16,-2 18-10 31,1 9 6-31,-1 7-2 0,-2 11 6 0,2-1-13 15,-5-2-11-15,0-11 0 0,-1-10 1 16,0-8 5-16,0-6-6 16,-3-3 0-16,-1-4 6 15,-2-1-6-15,-2-2 0 16,0 0-18-16,0 0 0 16,0 0-20-16,4 0-18 15,4-2-123-15,-4-8-51 0</inkml:trace>
  <inkml:trace contextRef="#ctx0" brushRef="#br0" timeOffset="111771.6042">11329 12716 534 0,'0'0'56'0,"0"0"-31"16,0 0-3-16,0 0 1 16,0 0 20-16,0 0-17 15,-85-29-3-15,73 29-15 16,-2 0 38-16,-2 22-23 0,0 27-19 15,3 21 6-15,5 21 22 16,5 10-4-16,3-1-11 16,0-8-16-16,9-7 6 15,9-13 2-15,-2-12-7 16,-1-6 8-16,-6-8-10 16,-4-10 4-16,-5-4-7 15,0-11 7-15,0-7-4 16,0-2 0-16,0-4-13 15,-12-2 5-15,1-2-42 16,0-4-53-16,-3-4 3 0,6-28-71 16,3-15-279-1</inkml:trace>
  <inkml:trace contextRef="#ctx0" brushRef="#br0" timeOffset="112714.2618">11759 12953 333 0,'0'0'6'0,"0"0"-6"16,0 0 17-16,0 0 64 15,0 0 34-15,0 0 8 0,-6 0-87 16,-35 25-7-16,-7 11-13 15,-8 6-7-15,-4 2 1 16,2-4-9-16,6-6 20 16,6-8-8-16,15-5 1 15,10-12 18-15,15-3-24 16,6 5-8-16,0 4-5 16,20 10-41-16,11 0 46 15,7 4 0-15,2-1 0 16,3-2-7-16,1 4 5 15,-2 0 2-15,3-4 2 16,-1-4-2-16,3-10 0 16,4-12-5-16,0 0-9 15,5-30-19-15,-2-16 19 0,-1-12 6 16,-6 2 2-16,-11 3-5 16,-10 8 11-1,-11 8 0-15,-9 7 3 0,-6 9 10 16,0 0 6-16,-16 7 26 15,-13 7 3-15,-5 7-3 16,-3 0-3-16,-3 17-27 16,3 15-10-16,8 18 11 15,10 16-16-15,10 19 6 16,9-1-7-16,0-6 1 16,13-16 0-16,16-22-1 15,5-15-17-15,3-21-24 16,1-4-31-16,1-31 22 0,-8-26 42 15,-4-10-4-15,-8-3 6 16,-5 16 7-16,-5 24 18 16,-5 18 11-16,-2 9-15 15,2 3-11-15,8 9-3 16,1 23 14-16,7 14-10 16,2 2 2-16,3-8 0 15,-1-12-10-15,3-14 4 16,2-14-9-16,-2 0 6 15,0-14-6-15,-1-20 9 16,1-4-2-16,-5 6 6 0,-1 10-7 16,-8 12 3-1,1 10 0-15,3 0 3 16,8 12-2-16,6 14 8 16,2 0-5-16,3-4 0 15,-3-14-8-15,0-8-3 16,-2-5-1-16,1-22 3 0,-8-4 5 15,-5 6 0-15,-6 8 2 16,-9 14 8-16,3 3-8 16,-2 8 10-16,5 31 12 15,11 20 46-15,0 5-62 16,4-6-8-16,4-11-3 0,4-23-12 16,1-24-69-16,-5-18-23 15,-9-46-110-15</inkml:trace>
  <inkml:trace contextRef="#ctx0" brushRef="#br0" timeOffset="113437.9321">12793 13257 773 0,'0'0'87'16,"0"0"-87"-16,0 0-29 15,0 0-9-15,0 0 36 16,147-54-9-16,-85 41 6 15,-4 9-5-15,-4 4 20 16,-14 10-10-16,-5 22 0 16,-1 11 0-16,-10 2-2 0,-5 0 5 15,-11-5-3-15,-8-4 8 16,0-7-4-16,-10 0 21 16,-20-8-5-16,-3 2 13 15,-5-7-9-15,2-2-4 16,7-8-20-16,14-4 1 15,6-2-1-15,9 0-34 16,2-19-86-16,27-31 14 16,13-21 92-16,12-14-20 15,1-1-9-15,1 3-10 16,-2-3 5-16,-1 5 48 16,-4 2 1-16,-4 7 7 15,-12 13-6-15,-10 17 0 16,-10 13 6-16,-11 15 73 0,-2 9-6 15,0 5 38-15,-11 0-59 16,-7 37-35-16,-5 25 20 16,6 26-4-16,3 15 12 15,10 5-10-15,4-6-31 16,9-13-6-16,25-22 0 16,6-24-27-16,2-27-7 15,-2-16-20-15,-4-23 19 16,-5-30 35-16,-6-4-7 15,-8 12 7-15,-5 20 18 16,-8 19-10-16,-2 6 48 16,0 14-31-16,3 41-25 15,1 20 4-15,3 10-4 0,5-11 2 16,3-30-2 0,3-22 0-16,7-22-12 0,4 0 6 15,5-33 3 1,4-11 3-16,1-1 4 0,-8 15-2 15,-2 20 9-15,0 10-6 16,0 24 36-16,5 32-40 16,4 14 7-16,1 4-8 15,-8-7-4-15,-6-27-4 16,-8-30-117-16,-12-14-75 16,-7-59-36-16</inkml:trace>
  <inkml:trace contextRef="#ctx0" brushRef="#br0" timeOffset="113988.453">13956 13294 736 0,'0'0'84'0,"0"0"-84"16,0 0-8-16,0 0 8 15,156-80 0-15,-94 55-34 16,-4 7 8-16,-8 11-10 15,-13 7 27-15,-12 0 9 16,-10 0 22-16,-5 7 36 16,1 15-18-16,-3 6 21 0,1 2-17 15,3-3-44-15,0-4 0 16,5-9-3-16,-2-7-2 16,1-1-2-16,1-3-4 15,1-1 22-15,3-1-15 16,0 6 4-16,6 1-14 15,4 2 12-15,7-3-50 16,9-7 27-16,9 0 10 16,2-14 2-16,-3-19 6 15,-10-2 5-15,-16 5 2 16,-14 12-3-16,-9 9 11 16,-6 4 5-16,0 5 21 15,-19 0 27-15,-8 12-9 16,-2 25-32-16,7 3-7 15,9-4 3-15,13-8-10 0,0-16-6 16,27-12-5-16,13-2-12 16,-1-32 8-16,4-1-9 15,-9 6 12-15,-12 17 6 16,-7 12 16-16,-6 30 0 16,-4 34-7-16,2 14-7 15,4-4-2-15,9-20-18 16,15-26-130-16,10-26-75 15,4-2-16-15</inkml:trace>
  <inkml:trace contextRef="#ctx0" brushRef="#br0" timeOffset="115019.0746">16588 13257 410 0,'0'0'117'0,"0"0"-61"16,0 0-19-16,0 0 10 16,0 0-32-16,0 0 4 15,-25 0-14-15,25 0-3 0,2 0 8 16,27 1-1 0,20 3 10-16,25-4 10 0,17 0-3 15,14 0 23-15,9-1-33 16,8-9-14-1,1 2 5-15,-1 1 0 0,-4 5-1 16,-9 1-6-16,-4 1 2 16,-7-3 2-16,-14 1 1 15,-10-1-4-15,-20-1 0 16,-18 1-1-16,-17 3 0 16,-9 0-1-16,-10 0 4 15,0 0 13-15,0 0 18 16,0 0-26-16,0 0-8 15,-5-2-16-15,-9-6-135 0,-3 3-11 16,-1 0-140 0</inkml:trace>
  <inkml:trace contextRef="#ctx0" brushRef="#br0" timeOffset="116835.1707">15810 12531 147 0,'0'0'362'0,"0"0"-310"0,0 0 28 16,0 0 16-16,0 0-71 15,0 0 19-15,-49-54-2 16,45 54-19-16,2 7-11 15,-6 20-12-15,4 5 0 16,0 3-5-16,1-6 6 16,3-8-1-16,0-6 4 15,0-7-4-15,0-1-48 16,0-6-25-16,0-1-27 16,0 0-37-16,0-22-44 15</inkml:trace>
  <inkml:trace contextRef="#ctx0" brushRef="#br0" timeOffset="117060.6019">15810 12531 496 0,'-20'-37'177'0,"20"37"-116"15,0 7-31-15,0 29-30 16,0 18 36-16,0 13 0 16,0-3-35-16,0-7-1 15,0-13 0-15,0-15 0 16,4-16-53-16,5-13-44 15,0-22-136-15</inkml:trace>
  <inkml:trace contextRef="#ctx0" brushRef="#br0" timeOffset="117745.1023">18631 12346 551 0,'0'0'114'0,"0"0"-50"16,0 0-26-16,0 0-3 15,0 0-32-15,0 0-2 16,-7 28-1-16,3 6 2 16,-1 1 2-16,0-7-4 15,5-6 2-15,0-4-3 16,0-4 1-16,0-2-48 15,0-10-52-15,0-2-165 0</inkml:trace>
  <inkml:trace contextRef="#ctx0" brushRef="#br0" timeOffset="117934.5953">18631 12346 644 0,'98'28'113'0,"-98"-28"-61"0,0 7-40 15,0 20-7-15,0 15 28 16,0 5-10-16,-3-3-21 16,-1-7-4-16,2-6-2 15,2-9-54-15,0-6-17 16,0-10-35-16,0-6-76 16</inkml:trace>
  <inkml:trace contextRef="#ctx0" brushRef="#br0" timeOffset="119111.4922">19009 12864 428 0,'0'0'0'15,"0"0"-22"-15,0 0 19 16,0 0 3-16,0 0 40 16,0 0-16-16,14 32 44 15,-14 18 29-15,0 26-48 16,0 24 4-16,0 21-22 0,0 25-10 16,11 14 5-1,9 13-21-15,0-9 95 0,2-23-75 16,-6-31-11-16,-1-39-11 15,-4-32 2-15,-6-20-3 16,-2-19 5-16,-1 0 1 16,-2 0 8-16,0-27 8 15,-8-47-24-15,-13-39-5 16,0-33-14-16,6-19-8 16,1-1 16-16,10 16 3 15,4 23 7-15,0 37-2 16,0 35-5-16,0 22 8 15,2 17 0-15,9 12 0 16,1 4 0-16,3 0-28 0,3 14 18 16,2 13 8-16,2 9 4 15,1 1 9-15,-1-3-10 16,7-5 3-16,5-8-1 16,1-7 2-16,5-14-10 15,-3 0-10-15,0-18-47 16,-4-25 46-16,-8-10-11 15,-10-1 20-15,-11 7 7 16,-4 18 7-16,0 8 39 16,-8 15 28-16,-13 6-57 15,-3 0 9-15,-2 25-21 0,-3 21-5 16,6 13 0-16,7 6 3 16,12-8-6-1,4-13 3-15,2-15-7 16,25-14 4-16,8-15-23 0,6-4-17 15,3-34 26-15,1-8-10 16,-3 1 25-16,-6 13 1 16,-7 16-2-16,-7 16-1 15,0 0 6-15,5 33-2 16,4 12 23-16,2 8-21 16,2-6 2-16,0-14-4 15,3-19-15-15,-1-14-5 0,3-30 5 16,3-28 12-16,1-10 3 15,-1-5 8-15,-9 13-8 16,-11 18-5-16,-9 22-8 16,-14 16 13-16,0 4 1 15,0 6 20-15,-18 26-20 16,-6 16 3-16,2 4-4 16,6-3 0-16,7-15-5 15,9-14-6-15,0-10 11 16,4-6-8-16,17-4 7 15,1 0-7-15,0 0-2 16,0-23 6-16,1-4 8 16,-10-4-10-16,-7-2 11 0,-6-1-5 15,0-9 6-15,0-5-5 16,-6-5 0-16,-13 0-1 16,-8 7 0-16,-7 12 2 15,-2 12 0-15,0 9 0 16,5 12 53-16,10 1-31 15,9 0 21-15,12 0-39 16,0 1-6-16,4 28-5 16,25 9-5-16,12 6 10 15,10 2-3-15,2-2-7 16,1 2 4-16,-3 2 0 16,-8 4-2-16,-6 8 3 15,-10 5 5-15,-8 6-2 16,0-7-34-16,-11-21-62 0,-3-31-147 15</inkml:trace>
  <inkml:trace contextRef="#ctx0" brushRef="#br0" timeOffset="119284.5456">20353 12922 834 0,'0'0'78'15,"0"0"-78"-15,0 0-28 16,0 0 9-16,0 0-11 16,131-39-63-16,-86 35-49 0,-7 4-285 15</inkml:trace>
  <inkml:trace contextRef="#ctx0" brushRef="#br0" timeOffset="119670.1529">20734 12941 491 0,'0'0'77'0,"0"0"-28"16,-87 105-1-16,53-41 16 16,7 6-4-16,8 4-48 15,10-3 4-15,9-15-16 16,0-15 0-16,13-24-3 16,16-17 3-16,5-23-2 15,3-38-4-15,4-19 6 0,-10-12 5 16,-9-5-4-16,-16 5-1 15,-6 7 15-15,-13 13-13 16,-24 16 0-16,-11 18-2 16,-2 16-9-16,-2 15 9 15,12 7 5-15,11 0 5 16,16 2 34-16,13 29-44 16,0 13 0-16,29 11-3 15,14-1 2-15,7-2-7 16,6-8-4-16,0-1 12 15,-5-8-10-15,-6 1 10 16,-8 0 0-16,-6-4 0 16,-6-2-7-16,-7-8 7 15,-5-4-57-15,-6-12-88 0,-7-6-91 16</inkml:trace>
  <inkml:trace contextRef="#ctx0" brushRef="#br0" timeOffset="119852.6649">20812 13014 861 0,'0'0'56'0,"0"0"-33"16,0 0-23-16,0 0-23 15,0 0 17-15,0 0-70 16,109-73-67-16,-87 58-119 15</inkml:trace>
  <inkml:trace contextRef="#ctx0" brushRef="#br0" timeOffset="120332.3821">21215 12607 458 0,'0'0'95'0,"0"0"-17"15,0 0-12-15,0 0-23 0,0 0-42 16,0 0 13-16,2-52 4 15,-2 52-15-15,0 20 31 16,0 42-17-16,0 30 86 16,0 32-26-16,0 5-54 15,0-7-12-15,3-10-11 16,10-16-22-16,5-19-20 16,7-27-115-16,-1-40-31 15,0-12-85-15</inkml:trace>
  <inkml:trace contextRef="#ctx0" brushRef="#br0" timeOffset="120998.5037">21489 13016 4 0,'0'0'375'0,"0"0"-307"16,0 0 59-16,0 0-39 16,0 0-20-16,0 0 21 15,-87-46-18-15,61 82-29 16,-4 16-32-16,1 8-5 15,10 6 27-15,9-7-24 16,10-13-2-16,3-10-6 16,28-14-2-16,16-22-7 15,15 0-42-15,12-46-79 16,2-16 62-16,1-6-62 16,-10 3 61-16,-13 13 51 15,-11 16 18-15,-20 15-8 16,-9 14 18-16,-14 6-10 15,0 1 71-15,-16 2 30 0,-19 23-96 16,-7 9 33-16,-1 5 32 16,7-1 60-16,7 1-74 15,12-1-35-15,13-3-9 16,4-3-12-16,0-10-8 16,23-14-29-16,11-8-87 15,7-30 28-15,3-23 38 16,-4-5 10-16,-6 10 48 15,-15 19 8-15,-9 14 30 0,-8 13 7 16,-2 2 7-16,6 12-29 16,3 18-21-1,7 12 10-15,-1-3-6 0,4-12-5 16,0-10-1-16,8-17 0 16,6 0 8-16,8-29-14 15,1-11 6-15,-2 0 0 16,-9 10-4-16,-11 16 4 15,-5 14 0-15,-3 0-2 16,3 20 6-16,3 19 15 16,7 6 8-16,-1 4-5 15,3-7-3-15,2-15-19 16,0-10-3-16,4-14 0 0,1-3-26 16,-1-3 28-16,-8-14-42 15,-5 4-1-15,-11 7 13 16,-3 6-6-16,-6 4-104 15,0 21-3-15,0 8-69 16</inkml:trace>
  <inkml:trace contextRef="#ctx0" brushRef="#br0" timeOffset="121336.112">22739 11966 642 0,'0'0'125'16,"0"0"-67"-16,0 0-32 15,0 0 43-15,2 166-8 16,-2-90-59-16,0-6-2 16,0-9 0-16,0-28-97 0,0-31-59 15,0-8-145 1</inkml:trace>
  <inkml:trace contextRef="#ctx0" brushRef="#br0" timeOffset="121516.6318">22799 12033 509 0,'0'0'111'16,"0"0"-53"-16,0 0 13 16,0 0-11-16,0 0 48 15,0 0-34-15,18 96-43 16,-18-31-23-16,0 5-3 15,0 0-10-15,-8-8-59 0,-13-19-99 16,-1-29-72-16</inkml:trace>
  <inkml:trace contextRef="#ctx0" brushRef="#br0" timeOffset="125709.2301">20328 14211 14 0,'0'0'0'15,"0"0"-14"-15</inkml:trace>
  <inkml:trace contextRef="#ctx0" brushRef="#br0" timeOffset="127954.1431">20328 14211 245 0,'-6'-26'72'0,"-1"26"-45"16,0 0-3-16,5 0-15 15,0 0-9-15,2 0-3 16,0 0-6-16,0-2 1 15,0 2-4-15,0 0 12 16,0-2 23-16,0 2-20 16,0-3 1-16,0 2-8 15,0-4-1-15,6 4 5 16,-1 1 11-16,-2-2-11 16,-1 2 24-16,-2 0 3 15,0 0 21-15,0 0-3 0,0 0-24 16,0 0-16-16,0 0 21 15,0 0-17-15,0 0 36 16,0 0-27-16,0 0-4 16,0 0 9-16,0 0-9 15,0 9-7-15,-10 18-3 16,-9 11-4-16,-6 2 1 16,-2 0-5-16,-2-5 7 15,4-6-6-15,-4 2 0 16,1-2 3-16,-1 0-5 15,0-6 5-15,0 4 0 16,2-6 0-16,0 6 7 0,1-4-8 16,-3 4 2-16,-3 3-1 15,-1-1 5-15,-2 0-9 16,-3-1 4-16,2 3-1 16,-4-8 1-16,0 4 1 15,0-1 3-15,1-1-4 16,6-2 1-16,0-3-1 15,2-2 0-15,-3 0 0 16,3 3 0-16,0 0-5 16,0 2 4-16,-3 4 1 15,1-1 6-15,-5 2-6 16,-2 0 0-16,0-1 2 16,2-3-2-16,0-4 11 0,0-7-4 15,0 0 2-15,-2-9 2 16,1 0 2-1,-4 2-10-15,-4 1-1 0,0 4 6 16,-7 7-8-16,-8 3 0 16,-11 10-10-16,-12 1 9 15,-6 3-8-15,-7 1 9 16,0-5 1-16,4-6 1 16,3-1-2-16,2-4 19 15,2-3 2-15,2 0-5 16,7-7-11-16,7-2 5 15,9-4-10-15,6-3 2 16,2 3 1-16,5 1-1 16,-2-5-2-16,0 0 0 0,-5 0-3 15,-4 0 3-15,-5 0 0 16,-4 0 5-16,-4 0-6 16,1 0 1-16,-1-6 0 15,-5 3 18-15,-2-2-8 16,-3 0-3-16,8 2 2 15,3-3 18-15,14 2-13 16,7 0-12-16,8-5-2 16,8 1 0-16,1 2 0 15,3-4-2-15,-2-2 0 16,0-2 2-16,-5-1-3 16,-3-6 4-16,-1-1-1 15,0 0 4-15,5 0-1 0,0 0 8 16,4 8 4-16,6-3-13 15,-2 4 8-15,5 3-10 16,-1-6-11-16,-1 2 11 16,-1 0 0-16,-2-4-6 15,-5 0 6-15,-1-10 1 16,2 3 0-16,3-3-1 16,4 5 0-16,5 2 3 15,6 8 0-15,4 2-4 16,2 3 1-16,-2-4 0 15,-5 2-2-15,-6-12-10 16,-5-1 10-16,-2 2 1 16,-4-3 2-16,0 2 1 15,4 0-2-15,-2 0 1 0,6 4-5 16,0-1 4-16,8 3-1 16,1 2 1-16,3 5-2 15,1-2 2-15,1 4 0 16,-1-3 0-16,0-2-1 15,-4 0 0-15,0 1 1 16,3-1 0-16,0-2-2 16,0 1 2-16,-1-6 0 15,1 1 3-15,-1-4-4 16,3-2 2-16,-2-2-2 16,-1-1-2-16,3 2 3 0,-3 0-1 15,4 6 1-15,-3 0-1 16,-3 6 0-16,5 0 2 15,1 4 0 1,-1 0-1-16,7 3 1 0,0 2-3 16,-1 1 0-16,3-3-2 15,-5-8 2-15,0-3-1 16,-1-1-21-16,3 4 23 16,3 2 1-16,-5-1-1 15,3-2 1-15,-3-1 0 16,-2 6 1-16,3-2-1 15,-1 2 0-15,0 0 0 0,3-4 1 16,2 7-3-16,-3-10 2 16,3 5-1-16,0-3 1 15,0 0-7-15,0 3 15 16,2 8-18-16,0 2 13 16,0 2-3-16,0 0 8 15,0 0-7-15,0 0 0 16,0 0-1-16,0 0-2 15,0 0 2-15,0 0 0 16,0 0 0-16,0 0-1 16,0 0 4-16,0 0-3 15,0 0 0-15,0 0 0 16,-4 0-1-16,4 0 1 16,0 0-1-16,0 0-7 15,0 0 7-15,-2 0 1 0,0 0-13 16,2 0 2-16,0 0-1 15,0 14-13-15,0 12 8 16,0 12 16-16,0 18 1 16,0 8 0-16,0 4 0 15,12 1 0-15,1-6 0 16,3-9-8-16,-5-19 3 16,0-13-3-16,-4-10-1 15,-3-6 9-15,-2-6-5 16,-2 4 3-16,0-4 2 15,0 0 0-15,0 0 3 16,0 0 0-16,0 0-3 16,0 0 8-16,0 0-7 15,0-14 7-15,0-16-8 0,-2-20-2 16,-9-8-22-16,2-3 22 16,2 2-8-16,3 6 10 15,2 9 3-15,2 10-3 16,0 4-1-16,0 9 1 15,0-4 0-15,0 8 0 16,0 6-3-16,0 5 2 16,0 6 1-16,0 0 0 15,0 0-6-15,0 0 12 16,0 0-12-16,11 0 5 16,13 9-8-16,8 14 9 0,7 11 0 15,3 4 0-15,6 0 5 16,-4-2 0-1,-1-14-2-15,-8-3-1 16,-8-7-2-16,-7-5 2 0,-9-1-2 16,-4 0 0-16,-5-6 0 15,0 4 0-15,-2-4 0 16,0 0-2-16,0 0-6 16,0 0-13-16,4 0-58 15,-1 0-115-15</inkml:trace>
  <inkml:trace contextRef="#ctx0" brushRef="#br0" timeOffset="130120.507">20397 14119 181 0,'0'0'43'0,"0"0"-43"16,0 0-1-16,0 0 1 15,0 0-1-15,0 0 3 16,0 0 2-16,45-18 38 16,-45 18 34-16,0 0 11 15,0 0-51-15,-6 0 3 16,-2 0-18-16,2 0-16 16,-1 0 9-16,5 0-6 15,-2 0 8-15,4 0-15 16,-2 0 8-16,0 0-9 0,-4 0 19 15,0 0-13-15,-3 0 11 16,-2 0 7-16,-5 0-7 16,0 6-11-16,-3 6 12 15,-6 10-11-15,-2-2-3 16,-4 8-1-16,-2 2-3 16,-1-4 0-16,3-5 3 15,4-4 1-15,10-7 8 16,1-1-9-16,5-6 5 15,4 1-8-15,0-2 1 16,3 2 5-16,0-4-5 16,-1 0-2-16,3 0 1 0,0 0 0 15,2 0-1 1,0 0 2-16,0 0-1 16,0 0 0-16,0 0 0 0,0 0 1 15,0 0-2-15,0 0-1 16,0 0 1-16,0 0-2 15,2 0-13-15,13 0 15 16,6-6-1 15,3-6-2-15,3-2 4 0,-1-4 0-16,3-2-4 0,2-3 4 15,-2 2 0-15,3-2 0 16,-6 4 7-16,-1 1-7 0,-4 1 0 15,-2 4 0-15,1-1-2 0,-1 0 2 16,-2 2-10-16,3-2 20 0,-5 1-16 0,-3 8 6 0,-5-1 0 16,-7 6-4-16,0 0 4 15,0 0 0-15,0 0 6 16,0 0-6-16,0 0 7 16,0 0-1-16,0 0 0 15,0 0-6-15,0 0 3 16,0 0-3-16,0 0 0 15,0 4-1-15,0 14 2 16,0 14-1-16,-3 9 9 16,-3 8-8-16,-1-4 7 15,7-1-8-15,0-1-2 0,0-9 2 16,0 0 2-16,0-8-2 16,0-6-1-16,0-6-8 15,0-5 9-15,0-2 8 16,0 2-7-16,0 6-1 15,0 4 2-15,0-3-1 16,0-8-1-16,0-2-1 16,-3-4-1-16,3-2 3 15,0 0-2-15,0 0 2 16,0 0 0-16,0 0 4 16,0 0-5-16,0 0 0 15,0 0-4-15,0 0 4 16,0 0-10-16,0 0-14 15,0-6-56-15,0-19-77 16</inkml:trace>
  <inkml:trace contextRef="#ctx0" brushRef="#br0" timeOffset="133482.9395">20436 14109 363 0,'0'0'1'0,"0"0"-1"16,0 0-21-16,0 0-28 15,0 0 41-15,0 0 8 16,24-48 0-16,-22 44 18 16,-2 4 20-16,0 0 47 15,2 0-37-15,-2 0-12 16,0 0-5-16,0 0-18 16,0 0 5-16,0 0-1 15,0 0-15-15,0 0-1 16,0 0 7-16,0 8 15 15,-7 14-6-15,-8 6 6 0,-3 8 16 16,-5 2-30-16,4 0-9 16,-1 1 22-1,2 3-20-15,-4-3-2 16,4 1 3-16,-2-5-3 16,4-10 1-16,3-4-1 0,4-9-1 15,-2-6-1-15,4 1 2 16,-4-3 17-16,-2 5-13 15,0 1-2-15,-3-4-1 16,3 6-1-16,-1-5 1 16,-1 4-3-16,1-1-1 15,1-2 3-15,-1 2 0 0,1 1 5 16,0-2-4-16,-1 1-1 31,3-4 0-15,-3 2-1-16,4 1 1 0,-1-6-8 0,-3 2 7 0,3-2 1 15,5-1 5-15,-2 2-3 16,2 0-2-16,1 0 1 16,-3 6 11-16,-4 2-17 15,-1 2 5-15,-3 4-8 16,1-3 5-16,-1-3 4 16,1-3-1-16,-4 1 3 15,4-2-2-15,-3 0 5 16,3 2-6-16,3-4 0 0,1 2-6 15,1 1 6 1,0-4-1-16,-1 4-3 0,-2 0-6 16,-1-2 8-16,-1 3 2 15,-3-6 0-15,-2 4 0 16,-2 1 0-16,-1 2 2 16,1 3-8-16,-3 2 13 15,2-7-14-15,0 8 7 16,3-3 0-16,0-5 8 15,2 1-8-15,-2 3-3 16,0-1 3-16,2 3 4 16,-3-2-4-16,4-1 0 0,1 2-3 15,-1 0 0-15,-1 0 3 16,0 4 4-16,-2-3-3 16,0 0-1-16,0-5 4 15,2-2-4-15,3 0 0 16,-1 2 4-16,3-6-3 15,-3 5 1-15,-2 5-2 16,-2-7 1-16,-2 9-1 16,-5 2 0-16,0 3-1 15,-4-1 1-15,-1-2 0 16,-1 0 2-16,4-2-2 0,3-7 1 16,-1-1-2-1,5 1 1-15,1-3 0 0,0 2 0 16,3 0 1-16,-3-2-1 15,0-1 0-15,-2 0 1 16,-2-3 4-16,-2 3-5 16,-2 4 0-16,-4-5 0 15,0 2-2-15,-5 2 7 16,0 1 7-16,-2 4-10 16,-2-3-2-16,-2 4 2 15,-2-1 2-15,7-2-8 16,-1 3 1-16,1-4 1 15,6 2 4-15,0-2-1 16,4-4 0-16,4 6 6 16,1-7-6-16,4 0 9 15,4 4-7-15,3-6 0 0,0 2-4 16,-1-1 2-16,-1-3-1 16,-4 2 1-16,4-3-1 15,-3 0 0-15,-2 0 8 16,-2 1-8-16,0 4 0 15,-3-1 2-15,0-3-3 16,-2 3 1-16,0-1-3 16,-1 3 3-16,2-2-4 15,-3-4 9-15,0 3-3 16,2-3 3-16,-2 0-5 16,4 0-1-16,0 0 1 15,4 0 11-15,-6 0-11 16,2 0-5-16,-6 0 0 15,0 0 6-15,-3 0-2 16,1 0 2-16,0-3-1 0,2-1 4 16,-1-5-4-16,1 5 0 15,-2 3 0-15,-4-3 0 16,4-1-4-16,0 4 7 16,1-2-6-16,6-1 4 15,0 3-2-15,1 1 2 16,0-5-4-16,3 2 5 15,2 3-5-15,0-5 6 16,0 5-2-16,-2 0-1 16,-1-1 0-16,-1 1 6 0,-3-3-6 15,-9 2 1-15,-1 1-2 16,-8 0 1-16,-4 0 0 16,2 0-3-16,3 0-3 15,3 0 6-15,5 0 4 16,3 0 0-16,8 0-2 15,4-4-2-15,3-1 0 16,0-3 0-16,0 2 0 16,-7-2 0-16,-1 2 0 15,-3 3 2-15,-3-6 4 16,1 5-5-16,4-4-2 16,1 2 1-16,2-8 0 15,-1-2 1-15,0-4-1 0,1-1 6 16,0-2-3-16,1 2-3 15,5 4 0-15,3 5 16 16,3 5-7-16,4 1 2 16,-1 3-8-16,2 2-2 15,-4-8 3-15,-2 1-4 16,-1-6-7-16,-6-8 7 16,0 4 0-16,-7-8 4 15,-2 8-4-15,0-4 0 16,-2 3 0-16,2 5 11 15,0-2-5-15,10 5 0 16,0 0-6-16,4 1-1 16,6 0 1-16,0 2 0 15,0-2-5-15,1-2 4 0,-2 2 2 16,-3-1-2-16,-1-4 2 16,-1-3-2-16,-3 5 0 15,5-4 1-15,-3 3-1 16,5 3-2-16,0-4 3 15,2-3-2-15,0-4 1 16,0-2 0-16,-2-6-9 16,0 6 10-16,0 6-3 15,5 5 4-15,0 9-1 16,2 3 13-16,2-2-6 16,-2 2-7-16,1-2-4 0,-1 2 4 15,-2-5-2-15,-2-3-2 16,-1 1 2-1,-1-4 2-15,-2-2-4 0,1 1 4 16,-5-2 0-16,3 1 0 16,0 0-1-16,1-2 1 15,4 2-2-15,-1-1 2 16,0-2-18-16,0-5 15 16,0-4-2-16,-2-5-14 15,0 0 19-15,-2 3-1 16,1 2 0-16,-1 4 2 15,-1 8-1-15,3 6 1 16,3-3 0-16,1 5-1 16,0-5 0-16,-2-7-1 0,1-1-8 15,-4 2-5-15,3 0 14 16,-2-1 9-16,-3 0-4 16,-1-2-6-16,-1 2 2 15,1 4 10-15,-1 3-5 16,7 3-6-16,5 1 1 15,2 5-2-15,0 2 1 16,2 0 0-16,0 0-5 16,0 0 5-16,-4-6 0 15,0 0-1-15,-2-3 2 16,-1 2 5-16,1 0-6 16,-6-2 5-16,4 1-5 15,3 2 4-15,1 0-4 0,2 4 0 16,-3-3 0-16,1 1 0 15,-3 1-4-15,0-4 4 16,-1 0 0-16,1 2 0 16,0 4 0-16,7 1 0 15,0 0 1-15,0 0-4 16,0 0 3-16,0 0-5 16,0-4-1-16,0 4-7 15,0 0 5-15,0-2 7 16,0 2 2-16,0 0 3 15,0 0-4-15,0 0 0 16,0 0 4-16,0 0-4 16,0 0-2-16,-2 0-8 15,-1 0-18-15,3 0 11 0,0 12 5 16,0 16-13-16,0 14 22 16,12 10 6-16,5 4-4 15,2 0 1-15,-2 0 0 16,1 0-4-16,-5-1 4 15,-1-3 0-15,-6-2 0 16,-1-2 0-16,-5-8-1 16,0-5-1-16,0-16 1 15,0-5 1-15,0-9 0 16,0-4-3-16,0-1 3 16,0 0 0-16,0 0-2 0,0 0 2 15,0 0 0 1,0 0 0-16,0 0-3 0,0 0 3 15,0 0 7-15,0 0-6 16,0 0 3-16,0 0 9 16,0-6-7-16,0-20-2 15,-9-10-8-15,5-14-3 16,-2-2 7-16,6 3-6 16,0 12 6-16,-2 3 0 15,2 5 0-15,0-6 0 16,0 0 0-16,0 1-1 15,8 8-1-15,0 8 1 0,-3 10 1 16,-5 8-2 0,0-4 4-16,2 4-6 0,0 0 4 15,8 0-6-15,5 0 1 16,5 0 1-16,11 0 4 16,7 4 0-16,6 14 0 15,5 4 2-15,3 0-4 16,1 2 7-16,-2-2-9 15,-3-5 7-15,-11-3-3 16,-12-4 0-16,-8-3-3 16,-6-2 2-16,-6-4 1 15,-5-1 0-15,0 0 6 16,0 3-6-16,0-3 4 16,0 0-4-16,0 2-1 15,2-2-14-15,7 0-59 0,4 0 2 16,1 0-41-16,-10 0-113 15</inkml:trace>
  <inkml:trace contextRef="#ctx0" brushRef="#br0" timeOffset="147297.2827">20460 14214 277 0,'0'0'48'16,"0"0"-16"-16,0 0-29 15,0 0 6-15,0 0 14 16,0 0 13-16,0 0-14 0,0 0 6 16,-27-15-14-16,24 15 1 15,1 0-9-15,2 0-5 16,0 0-1-16,0-4 0 15,0 4-14-15,0-2 7 16,0 0-1-16,0-6 8 16,0 2 0-16,0-2 3 15,0 4-3-15,0 3 25 16,-4 1 1-16,-2 0-23 16,-3 0 3-16,-5 0 1 15,-3 0 0-15,-8 0-7 16,-10 13 0-16,-8 11 0 15,-6 2 0-15,-2 0 0 16,-3 0 1-16,8-3-1 16,0-2 0-1,11 3 2 1,-1 2 7-16,5-3 0 16,4-5-9-1,5-5-8-15,7-4 8 16,8-9 12-1,5 0 30-15,2 0-42 0,0 0 2 0,0 0-2 0,0 0-23 0,4 0 12 0,14-18 4 16,6-1 6-16,3-1 1 16,4-1-2-16,3-4-8 15,3 1 7-15,4-4-4 16,6 5 5-16,2-10-10 16,2 1 5 124,-4 0-5-124,-3 2-3-16,-8 4 15 0,-7 5-4 15,-9 8 4-15,-4 3-1 16,-10 6 0 0,-3 2 1-16,-3 2 0 0,0 0 1 0,0 0-2 0,0 0 1 0,0 0-5 0,0 0 5 0,2 22 0 0,0 12 10 15,0 10-2-15,2 9-8 16,1 4 3 0,0 5-1-16,-3 2-2 15,-2-2 1 1,0-3 3-1,0-9-1 1,0-15-3-16,-10-8 9 16,4-15 5-16,0-4 11 0,3-6-1 15,3 2-10-15,0-4-11 0,0 0 0 0,0 0-3 0,0 0-11 0,0 0 0 0,0 0-22 0,0 0 12 16,-2 2-19-16,-4 6-26 0,-10 0-100 0</inkml:trace>
  <inkml:trace contextRef="#ctx0" brushRef="#br0" timeOffset="148198.9745">20357 14279 256 0,'0'0'44'0,"0"0"-32"15,0 0-10-15,0 0 23 16,0 0 6-16,0 0-16 16,-8 0 16-16,-2 6-12 0,-1 6-12 15,-2 0 12-15,-1 6-15 16,2 1 3-16,-5 0-6 15,2-1 8-15,-3 4 1 16,-7 3-7-16,0 0 4 16,-2 0-7-16,0-3 0 15,6-4 6-15,1-2 0 16,5-5-4-16,4 0-2 16,-3 1 8-16,1-3-7 46,-1 1 0-46,-1 1-1 0,-3 3 0 0,-5-6-8 16,4 6 6-16,-4 0 4 0,1 4-2 0,2 0 0 16,0 0 6-1,0 5-2-15,2-2-3 16,0-7-1-16,3 4-1 0,3-4 1 16,2-1-4-16,1-2 4 0,-3 1 4 15,1 1-4-15,1 1-1 16,-4 0 1-16,-1 2 1 15,-2 2-1 64,0-1 0-79,-3 6 0 15,-1-6 0-15,0 0 0 16,0-1 1-1,-1-3 5-15,0-5-6 16,0 5 3-16,1-3-3 16,-1 5 4-16,0-3 20 0,0 5-15 0,-5 2-9 15,0 4-1-15,-2 1 1 0,-4 3 5 16,1-4-2-16,-1-4-6 0,0-3 6 0,-3-4-9 16,-1 0 4-16,-8-4-58 0,-11-2-66 15</inkml:trace>
  <inkml:trace contextRef="#ctx0" brushRef="#br0" timeOffset="159345.2102">13370 14418 323 0,'0'0'15'16,"0"0"-3"-16,0 0-6 15,0 0-6-15,0 0 4 16,0 0 30-16,0 0 5 16,0 0 11-16,0 0-8 15,0 0-6-15,0 0-16 16,0 0-13-16,0 0-7 0,0 0 0 15,0 0 8 1,0 0-8-16,0 0 0 0,0 0 1 16,0 0 17-16,0 0-1 15,0 0 1-15,0 0-1 16,0 0-12-16,0 0-5 16,0 0 0-16,0 0 0 15,0 0-6-15,0 0 5 16,4 0 1-16,8 9-1 15,5 13 0-15,4 6 2 16,1 7-2-16,2 5 2 16,3 4-1-16,4 1 0 15,5 4 0-15,2-6-5 16,4-2 5-16,2 1-3 16,1 7 3-16,5 2 6 0,-4 12-6 15,6 10 2 1,-2 7-2-16,6 6-2 15,4 0 2-15,3 6 0 16,3-5 0-16,6 1 0 16,1-4 0-16,3-4 3 15,-2-9-3-15,-3-8 0 16,-2-5-2-16,-2-5 2 16,2-7-1-1,2-10 1 16,6-6 0-15,-4-2 0-16,0-2 0 0,-1 1 0 16,1 0-2-16,8-1 2 15,0 2 0-15,11 2-5 0,1 3 3 16,6-7 2-16,-3-1 0 16,-3-2 0-16,-1-5 0 15,-1-4-3-15,0 0 3 0,-1-6 0 16,-4 2 9-1,-3 2-6-15,-1 6-3 0,4 1-9 16,13 2 9-16,12 2 3 0,7-4-2 16,7 1-2-16,2 4 2 0,5-2-5 15,-1-9-5-15,5-4-3 16,-4-9 9-16,-3 0-6 0,-2 0 9 16,-5-9 0-16,-6-12-11 15,-7 1-3-15,-7-6-2 16,1-5 3-16,-5-5 8 15,-4-3 0-15,-5-3 4 16,-8-2 2-16,-4 4 2 16,4 4 6-16,-4 5-9 15,2 1 0-15,-4 3 4 0,-4 0-3 16,-3-1-1-16,-4 2 1 0,-2-6 0 16,1 2 12-16,-3-7-13 15,-2-2 0-15,4-6 22 16,5-1-3-16,2-6-7 0,2 6-3 15,-1-7-9 1,-4 7 6-16,-5-5-6 16,-1-3 0-16,-2-5 0 0,-3-7 0 15,1 3 1 1,-3-4-3-16,-3 2 3 16,-2 4-4-16,-3 7 3 0,-9 7 0 15,-7 9-5-15,-5 8 0 16,-8 4 5-16,-1 2 0 15,-3-6 7-15,-2-2-7 16,6-8 0-16,2-14 3 16,6-3-5-16,10-5 4 0,1 0-2 15,6 4 0-15,-8 12 2 16,-4 6-4-16,-7 9 2 16,-8 9-3-16,-6 3 3 15,-3-3 5-15,1-6-4 16,4-3 9-16,1-9-5 15,5-6 2-15,-1 4-7 16,1 7 1-16,-3 6 2 16,-5 10-1-16,-5 12-2 15,0 3 0-15,-3 4 4 16,0 0 17-16,0 0 1 16,0 0 10-16,0-2-11 15,-12 0-14-15,-1 0-5 16,3 2-1-16,-2 0 6 15,-1 0-13-15,-4 16 6 0,-9 22-27 16,-10 17 13-16,-10 10 2 16,-14 8 2-16,-1-5 10 15,-3-6-7-15,6-14 7 16,13-16 8-16,7-9 1 16,18-12 7-16,7-10 4 15,8 2-15-15,5-3-5 16,0 0-16-16,0-11-14 15,22-26 4-15,15-20 7 16,7-14 17-16,5 2 2 0,-3 7-2 16,-3 16 0-16,-5 13-2 15,-5 4 2-15,1 8-5 16,-5 0 0-16,-3 5 7 16,-6 6-8-16,-6 4 8 15,-8 6 0-15,-1 0 0 16,-1 10 5-16,3 30 40 15,0 21-7-15,-1 22-4 16,-1 11-34-16,1 3 14 16,-2-10-14-16,4-16 1 15,-2-17-2-15,-3-17 1 16,-1-19 0-16,-2-13 0 16,0-5 2-16,0 0-4 0,0 0-12 15,0-15-42 1,0-20-128-16</inkml:trace>
  <inkml:trace contextRef="#ctx0" brushRef="#br0" timeOffset="162330.8572">20654 12103 314 0,'0'0'69'16,"0"0"-13"-16,0 0-22 15,0 0 17-15,0 0 11 16,0 0-6-16,0 0-4 15,0 0-36-15,0 0 4 0,0 0-12 16,0 0-7 0,0 0-1-16,0 0 2 0,0 0 7 15,0-1 17-15,-12-15-26 16,-9-5 0-16,-4-7 3 16,-2-1-3-16,-4-3-1 15,-2 3 1-15,-3 1 3 16,-7 0 0-16,6 2-3 15,-5 0 0-15,-1-4 0 16,-2-3 0-16,-6-3-4 16,2-1-4-16,-2-4 8 15,1 3 5-15,-2-2-5 16,0 2 1-16,-6-2-3 16,-6-2 4-16,-3 0-5 15,-5-1 6-15,3 3-3 16,5 2 0-16,-1 2-1 15,-2 2 1-15,-1 2 0 16,-9 1-10-16,0 0-4 63,-8 1 13-48,-2-2 1-15,0-2 3 0,-5-4-2 16,3 2-1-16,-2-5 6 15,-5 4 7-15,0 2-8 16,-1 3-4-16,5 6-1 16,5 4-1-16,5 1-1 0,2 6 0 15,-1 3-6-15,1-1 8 0,0 0-3 16,5 3 3-16,-2 0 0 16,4-2 2-16,1 3-1 0,3 0-1 0,5 3-1 15,-1-1 1-15,1 6 0 16,-5 1-3-16,-7 0 3 15,-4 0-12 1,-3 0 0 0,-6-3 6-16,-2-4 4 15,1-4 4 1,9-3-2-16,7-4 2 16,13 3 12-16,8-2-7 15,2 5-2-15,2 1 0 16,-5 2-3-16,-3 3-2 15,-6 2 0-15,-2-2-1 16,0 2 8-16,3 2-14 0,2-4 7 0,3 2 0 16,-1 0-4-16,0 4 9 0,-5 0-7 15,-1 0 4-15,-8 0-3 16,-1 0 4-16,0 10 3 16,3 0-5-16,5 0 2 0,5 1-1 15,6-4-4-15,4 1 4 16,0-1 1-16,4 0-3 0,-1-1 1 0,0 3-1 15,-2-2 0-15,-3 4-6 16,0 3 6-16,-2 1-2 16,0 6 6-16,4-4-8 0,0-1-11 15,3-1 15-15,1 0-6 16,-2-7 4-16,2 5 2 16,1-1 0-16,3 2 1 0,-2 2-1 15,-1 4 0-15,3 4 12 16,-5 9-23-16,3 4 11 0,1 4-3 15,5-4-20-15,5-4 20 16,8-9-7-16,5-4 10 16,2-4 0-16,-2 1 0 15,-2 0 0-15,-5 7 0 16,-6 3-2-16,-2 9 4 16,1-1 0-1,3-1-2 1,0 2 0-1,0 0-2 1,2 2 2-16,-3 2 0 0,6-5-1 16,-1-6 2-16,4-4-4 15,8-4 5-15,-3 2-2 16,5 4 0-16,-3 6-1 16,1 5-4-16,-3 2 5 15,-1 0-2-15,2-1 0 16,-3-5 2-16,2-4-6 15,2-6 5-15,3-6 0 16,9-6 1 0,1-8 0-16,3 1 2 0,0-4-5 0,-4 5 3 15,-3 12-3-15,-4 9-3 16,-5 10 5 0,-3 3 2-16,-6 0 6 15,3-9-7-15,6-6 0 16,3-8-1-16,8-11-1 15,3-3-3 1,2-3 6-16,0 0-2 0,0 0 1 0,0 0 0 0,0 0 1 0,0 0-1 0,0 0 0 0,0 0-1 16,0 0-16-16,0 8-37 15,0 6 16-15,4 5 13 16,7 1-76-16,-1-10-59 16</inkml:trace>
  <inkml:trace contextRef="#ctx0" brushRef="#br0" timeOffset="163225.3964">13150 11747 110 0,'0'0'118'0,"0"0"-110"15,0 0-6-15,0 0 18 0,0 0 1 16,0 0-6-16,51-64 28 16,-49 64-23-16,-2 0 23 15,0 0-3-15,0 0 0 16,0 0 6-16,0 0-46 15,0 13 14-15,-16 24-14 16,-3 14 1-16,-10 14-1 16,0 2 24-16,2 2-10 15,4-5 1-15,3-5-2 16,9-5-12-16,3-4 5 16,5-4-3-1,3-4-3-15,0-8 0 0,0-10-6 16,0-10 3-16,0-5 6 15,0-6-1 1,0 0-2-16,0-1-2 0,0-1 2 0,0 0 0 16,0-1 3-16,0 3-4 15,0-3 1-15,0 0 0 16,0 0 1-16,0 0-1 16,0 0 0-16,0 0 16 15,0 0-4-15,0 0 6 16,0 0-14-16,0 0-4 15,0 0 0-15,0 0 0 16,0 0 0-16,0 0 0 0,0 0-1 16,0 0 1-1,0 0 2-15,0 0-1 16,0 0-1-16,0 0 0 0,0 0 0 16,0 0 0-16,0 0-3 15,0 0-1 1,0 0 2-16,0 0 2 0,0 0 8 15,0 0-7-15,0 0 0 16,0 0-1-16,0 0 2 16,0 0-5-16,0 0 2 15,3 0-18-15,23-5-2 16,14-12 19-16,10-8 2 16,-2 0 0-16,-3-3 0 0,-1 2 0 15,-8-1 0 1,-3 6 1 78,-4 4-2-94,-4 4 2 0,-12 3-1 0,-4 3 0 0,-9 7 0 15,0 0 6-15,0 0 15 0,0 0-3 0,0 0-17 0,-6 0-2 0,1 0-10 16,5 0-4-16,0 13-88 0,0 3-60 0,0-2-20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28:19.89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5202 1733 434 0,'0'0'107'16,"0"0"0"-16,0 0-30 0,0 0-26 15,0 0-13-15,0 0-21 16,0 0 2-16,-22 0 12 16,22 0-23-16,-3 0 29 15,1 0-11-15,-2 0-18 16,-7 0 7-16,-5 0-15 15,-6 0 0-15,-8 0-1 16,-3 0 7-16,-2 0-11 16,-5 1 5-16,-3 3 0 15,-1 4-2-15,-6 1 2 16,2 2-1-16,-6 6-9 16,-2 1 14-16,4 0-4 15,0 1 0-15,3 0 0 16,2-2-7-16,2 3 1 15,3-7 6-15,2 3 6 0,0 5-2 16,-2 0-6-16,-8 10 2 16,-3 6-15-16,-2 5 4 15,-6 6-21-15,1 6 27 16,2 8 0-16,-2 5-5 16,-2-2 9-16,1-4 1 46,-1-5 0-46,4-6-1 0,4-4 1 0,8-2 0 0,8 1 0 0,7-3 0 16,6-2 0-16,3 0-4 16,2 4 4-16,2 2-5 15,0 7 11-15,3 1-12 16,-3 4 6-16,0 5-1 16,0-2 0-16,3-1 1 0,-1-3 0 15,5-2-4-15,7 3 9 16,-1 3-5-16,5 1 0 15,0-1 1-15,0-1 0 16,0 5-1-16,0 10 0 16,0 3-5-16,0-2 1 15,0-8 4-15,0-8-1 16,0-6 9-16,5-1-8 16,12-5 0-16,6-4 0 15,6 2-20-15,6-2 20 16,5 0 0-16,3 6-3 0,1 0-7 15,1 4 10-15,-3 6 0 16,2 7 6-16,-3 8-14 16,-1 2 8-1,-5 1 0-15,-1-3-3 0,-3-5 3 16,-2-7 0-16,-2-12-2 16,-3-4 10-16,3-11-1 15,0-4-7-15,4 0 0 16,5 2 13-16,2 4-7 15,11 2 4-15,2 8-4 16,4 6 7-16,3 4-6 16,1 4-7-16,-4 2 5 0,-2-3-5 15,-1-6 1-15,-1-8-1 16,0-6 0-16,-2-10 3 16,3-5-8-16,-4-8 5 15,0-1 0-15,0-2-2 16,4-1 6-16,1-1-4 15,3-2 0-15,1-5 2 16,-1 0-6-16,2-3 4 16,2-3 0-16,1 0-8 15,-1 0 13-15,0-3-5 16,0-4 0-16,-2-5 8 16,2-5-12-16,5 3 4 15,2-5 0-15,8-3-3 16,1-3 8-16,2-2-5 0,-2-2 0 15,1-6 3-15,2-2-5 16,2-7 2-16,2 0 0 16,0-5-6-16,4-2 12 15,-7-1-4-15,-4-1-2 16,-11 3 1-16,-5-2 2 16,-4 0-3-16,-6-4 0 15,4-10 1-15,2-9 4 16,2-11 7-16,2-6-12 15,-2-4 6-15,-3-5-6 16,-3 5 4-16,-9 6-4 16,-8 12 21-16,-6 8-14 15,-5 4 1-15,-1-5-8 16,-1-1 5-16,1-9-8 16,-4-4 3-16,6-13 0 0,-3-13 1 15,3-5 14-15,-3 0-18 16,-2 1 3-16,0 9 0 15,-7 3-10-15,-2 9 10 16,-3 16 0-16,-8 10 2 16,0 12 5-16,0 6-10 15,-14 2 3-15,-1-2 0 16,1-7-1-16,-4-3 5 16,2-10-5-16,-1-10 1 15,-1 0 0-15,2-1-1 16,1 1-7-16,-6 0 8 0,2-1 4 15,-6 5-4-15,3 12 0 16,-3 13 2-16,1 9 3 16,2 9 5-16,-1-1-7 15,-2 1-3-15,6-3 0 16,-6 3 5-16,3-6-12 16,1 6 6-16,-5-3 1 15,2 3 2-15,-5 4-2 16,-3 2 0-16,-1 5 8 15,-2 4-5-15,-4 4-2 16,-1 0-1-16,-2 2 0 16,-3-2-2-16,3-2 2 0,-3 2 0 15,3 0 0-15,0 2 6 16,1-1-6-16,-1 5 0 16,-7 2 5-16,-2 1-10 15,-7 5 5-15,-4 0-3 16,-3 0 1-16,-3 4 4 15,-7 7-3-15,7 2 1 16,-7-3-3-16,7-2-4 16,5 0 7-16,3-4 0 15,4 0-6-15,3 0 9 16,0 2-3-16,1 0 0 16,6 0 3-16,-4 1-5 15,6 0 2-15,-1 3 0 16,5-4-1-16,-2 6 3 0,4-3-2 15,0 2 0-15,3-1 0 16,3 0-2-16,3 0 4 16,3-2-2-16,6 2 6 15,2-4-6-15,0 3 2 16,5-3-2-16,2-3 1 16,3 0 0-16,4-2-1 15,2-1-4-15,2 1-17 16,0-1-32-16,0 0-49 15,0 5-25-15,0 1-75 16,16-4-24-16</inkml:trace>
  <inkml:trace contextRef="#ctx0" brushRef="#br0" timeOffset="2256.1844">7922 1730 521 0,'0'0'75'0,"0"0"-74"16,0 0-1-16,0 0 21 16,0 0-9-16,0 0 35 0,-11-20-25 15,7 44-3-15,2 38 8 16,0 41-26-16,2 42 66 16,0 20 6-16,0 2-66 15,11-15-2-15,9-28-5 16,-3-27 0-1,2-23 31-15,-4-14-18 0,-6-17 20 16,-2-13-16-16,-5-15-15 16,0-9 0-16,-2-6-2 15,0 0 5-15,0-7 16 16,0-30-19-16,-20-20-2 16,-2-18-3-16,-3-11 3 15,5-10 0-15,7-3 0 16,6-13-1-16,7-10-2 0,0 5 3 15,11 7-13-15,14 18 7 16,1 27 4-16,3 15-2 16,-2 17 1-16,-5 10 1 15,1 10-3-15,2 4 5 16,-2 5-1-16,4 4-10 16,7 0 0-16,4 4-6 15,2 18 4-15,-2 1-18 16,-9-1 26-16,-11 0-26 15,-16-4 16-15,-2 3 15 16,-36 6 27-16,-19 5-2 16,-13 1-12-16,-3-4 14 15,7-6 8-15,10-8-26 16,16-5 6-16,18-4 1 16,11-4-16-16,9 1-5 0,4-2-80 15,32-1-34-15,22 0 63 16,16-26 16-16,15-16-11 15,5-6 9-15,-3 2-7 16,-13 10 47-16,-20 14-17 16,-21 10 4-16,-18 12 15 15,-15 0 9-15,-2 0 95 16,-2 0-37-16,0 9-22 0,0 20-18 16,0 9-22-16,0 6 34 15,9-2-24 1,11-11-15-16,11-14-14 0,9-15 0 15,5-2-17-15,-3-19 24 16,-4-18-23-16,-16-1 22 16,-15 6 1-16,-7 2 14 15,-13 12-7-15,-25 6 57 16,-11 9-22-16,-3 3 21 16,8 0-24-16,7 3 0 15,10 3-30-15,13-2-2 16,12-4-1-16,2 0-41 15,2 0-72-15,29-29 44 16,12-21 68-16,11-16-11 16,6-7 5-16,-5 0-59 0,-2 19 33 15,-15 18 30-15,-11 19-18 16,-9 17 19-16,-7 0 3 16,-2 19 7-16,2 25 27 15,2 24-13-15,1 20 11 16,1 18-31-16,8 17 3 15,6 11-8-15,2 4 7 16,2-5-3-16,-1-18 0 16,-6-28 2-16,-8-27 1 15,-4-23 58-15,-12-20-25 16,-2-12 4-16,0-5 58 16,0 0-36-16,-14-35-33 15,-8-24-29-15,0-28-3 16,1-29-6-16,11-21 9 15,3 2 0-15,5 14-7 0,2 26 7 16,0 37 0-16,0 25-7 16,0 12 5-16,0 15-1 15,6 6-8-15,9 0 11 16,8 6-8-16,2 16 8 16,6 6 29-16,2 1-28 15,3-7-2-15,9-12-12 16,1-10-43-16,8-4 31 15,2-35-22-15,-8-11 18 16,-5 4 8-16,-19 15 5 16,-14 16 16-16,-10 15 10 15,0 0 60-15,0 21-2 0,0 24-62 16,-14 11 5 0,3 3 32-16,6-21-39 0,5-17-4 15,13-12-3 1,21-9-18-16,7-6 17 0,3-33-11 15,-2-15-8-15,-4 0-42 16,-9 10-17-16,-14 19 42 16,-10 16 33-16,-5 9 7 15,0 9 21-15,0 29 2 16,0 10 24-16,0 2 18 16,0-14-58-16,18-16 4 15,9-12-3-15,6-8-5 16,3-8 7-16,3-29-6 0,7-17-3 15,-7-9-1-15,-5-4-18 16,-5 1-1-16,-9 0-10 16,-9-3-4-16,-2 3 28 15,-7 4 2-15,-2 8 3 16,0 16 15-16,0 13-8 16,0 12 36-16,0 9-35 15,0 4 27-15,0 0-23 16,-7 25-12-16,1 32-2 15,-3 25-2-15,0 16 8 16,9-1-2-16,0-13-2 16,24-21-13-16,19-22-35 0,8-24-68 15,7-17 13-15,-2-11 49 16,-8-31-31-16,-11-4 28 16,-16 8-8-16,-9 8 64 15,-12 16 1-15,0 10 124 16,-7 4 7-16,-11 0-36 15,-4 0-15-15,-3 10-23 16,1 18-29-16,4 2-24 16,7 0 10-16,13-10-14 15,0-10-56-15,15-10-1 16,18 0 33-16,9-18 24 16,1-12 0-16,-5 2-5 15,-7 8-4-15,-11 9 9 16,-9 10 0-16,-6 1 0 15,1 0 2-15,2 0 29 0,4 0-16 16,9 4-11-16,8-4-7 16,9 0 3-16,6-4 0 15,7-9-7-15,-4 4-4 16,-9 9 10-16,-5 0-1 16,-12 28 2-16,-8 14 13 15,-9 3-2-15,-4-6 36 16,0-6-28-16,0-16-19 15,0-6-12-15,0-10-68 16,0-1-55-16,-4 0-159 16</inkml:trace>
  <inkml:trace contextRef="#ctx0" brushRef="#br0" timeOffset="3923.4255">8697 3069 526 0,'0'0'102'0,"0"0"-85"16,0 0 26-16,0 0 0 15,0 0-18-15,0 0 17 16,-33-13-26-16,33 13-16 16,0 6-6-16,0 32 6 15,14 20 0-15,1 22 52 16,-5 2-14-16,-4-7-35 0,-1-19 3 16,-3-22-2-16,-2-14 11 15,0-10 17-15,0-6-10 16,0-4-17-16,0 0 3 15,0 0-5-15,0-23 21 16,0-21-24-16,-13-16-5 16,1-16 4-16,3-6 1 15,3 4-6-15,6 14 6 16,0 22 0-16,0 19 8 16,0 16-8-16,0 7-4 15,0 0 2-15,15 0 1 16,10 9 0-16,8 24 1 0,7 9 0 15,-2 2 4 1,0-2-3-16,-5-13-1 16,-6-14-3-16,-2-9 0 0,-6-6-12 15,2-8 0-15,1-38 2 16,2-19 11 0,-1-8 2-16,-5 8-1 0,-7 21 1 109,-7 24 0-93,-2 17 5-16,0 3 6 0,6 13-10 0,5 31 0 15,5 19 5-15,4 15 10 16,-2-4-13-16,0-5-3 0,-2-17 5 15,0-13-5 1,-3-9 0-16,1-13-11 16,-1-10-36-1,1-7-108-15,-5-21-38 0,1-29-27 16</inkml:trace>
  <inkml:trace contextRef="#ctx0" brushRef="#br0" timeOffset="4249.1494">9560 2805 502 0,'0'0'56'0,"0"0"-52"0,0 0 16 0,0 0 40 0,0 0-16 0,31 102 31 0,-31-24-10 0,0 8 5 16,-15-3-4-16,-1-11-48 0,7-16 9 0,3-15-22 0,6-16-3 0,0-10-2 16,0-15 0-16,0 0 0 15,0 0 0-15,0-15 8 16,0-26-21-16,0-24 10 16,0-21-8-16,8-8 5 15,8 3-6-15,-3 9-6 16,3 18 17-16,-5 20 0 15,2 18-2-15,1 15 3 16,-1 11 0-16,7 0 17 16,12 33-16-16,7 25 16 15,6 20 21-15,0 11-33 16,-8-3 11-16,0-8-11 0,-8-18-2 16,-3-16-3-1,-6-18-2-15,-4-12-20 0,-5-8 2 16,-11-6-129-16,0-15-49 15,-18-22-197-15</inkml:trace>
  <inkml:trace contextRef="#ctx0" brushRef="#br0" timeOffset="4750.1639">9480 3204 760 0,'0'0'85'0,"0"0"-85"16,0 0 7-16,0 0-7 15,171-94 40-15,-97 53-2 0,2-1 12 16,-8 9-45-16,-2 1-4 16,-11 5-1-16,-6 4-19 15,-11 5-39-15,-9-3-75 16,-9-6 12-16,-7-4-10 16,-8-9-3-16,-5-2 38 15,0 4 66-15,0 12 30 16,0 9 63-16,0 11 72 15,0 6-5-15,0 0-52 16,11 15-45-16,4 26 12 16,8 22 99-16,-1 17-105 15,-2 13 2-15,-2-4-17 0,-5-8-7 203,1-18-12-203,-3-15-5 0,1-21-3 0,-6-10 2 16,-6-16-105-16,0-1-100 0,-12-26-82 0</inkml:trace>
  <inkml:trace contextRef="#ctx0" brushRef="#br0" timeOffset="4970.1272">9983 3092 718 0,'0'0'178'0,"0"0"-163"0,0 0-13 0,0 0 2 0,0 0 24 0,194-69 11 0,-103 42-29 0,1-2-3 0,-14 6-3 0,-16 0-4 0,-12 1-11 0,-15 5 0 0,-11-8-48 0,-8-7-62 0,-12-2-2 0,-4-11-29 16,0 6 51-16,-17 7 39 0,-3 9 62 16,6 16 43-16,7 4 77 15,5 3-3-15,2 0-66 16,0 4-46-16,0 31 5 15,2 17 76-15,12 20 5 16,-3 8-29-16,-2 1-45 16,0-8 23-16,0-8-38 15,0-17-1-15,0-14-1 16,2-10-4-16,-5-14-21 0,1-10-60 16,3-6-105-1,0-42 28-15,11-14-101 0</inkml:trace>
  <inkml:trace contextRef="#ctx0" brushRef="#br0" timeOffset="5425.4719">10935 2596 596 0,'0'0'5'0,"0"0"-5"15,0 0 0-15,0 0 6 16,0 0 66-16,0 0-25 0,14 0-4 15,-14 0 0-15,0 0 7 16,0 0 15-16,0 8-31 16,-10 27-26-16,-17 22 5 15,-8 28-8-15,-5 1-1 16,2-1 13-16,9-16-3 109,9-8-7-109,9-20-7 0,7-10 0 0,1-16-7 0,3-15 7 0,0 0-14 0,0 0 7 0,0-13-8 0,3-29 14 0,12-18-1 0,1-15-10 16,-1-5 4-16,-4 4 6 0,-2 5 2 0,2 18 0 0,-4 15 2 16,0 22 30-16,-5 12-32 0,7 4 0 15,8 0 14-15,14 23-10 16,14 20 28-16,5 13-10 15,-4 8 5-15,-4-2-15 16,-9-7-12-16,-4-10-3 16,-8-11 0-16,-5-7-49 15,-12-8 5-15,-4-17-167 16,-16-2-203-16</inkml:trace>
  <inkml:trace contextRef="#ctx0" brushRef="#br0" timeOffset="5932.0029">10700 3062 924 0,'0'0'48'0,"0"0"-48"0,0 0-20 15,0 0 14-15,143-124 6 16,-66 74-6-16,2 0 6 16,4-3 0-16,-8 6 0 15,-8 5 3-15,-13 7-5 16,-17 5 2-16,-12 3 0 15,-15 5 10-15,-10 4 14 16,0 5 6-16,-27 3 19 16,2 3-19-16,9 5 31 0,7 2-42 15,9 0-19 1,0 6 0-16,13 29-47 0,26 11 37 16,9 4 2-16,8-2-19 15,2-8 17-15,-8-2-33 31,-15-1 43-31,-17-2-2 0,-18 3 2 0,0 6 0 16,-29-4 9-16,-16 0-5 16,-2-7 4-16,-6-12 0 15,8-10-7-15,12-9 7 16,8-2-8-16,17-13-11 16,8-28-15-16,14-16-81 15,28-7-46-15,13 0 70 16,-2 14 26-16,-6 14 33 0,-13 17 24 15,-12 13 5-15,-2 6 83 16,-2 0 2-16,-3 17-23 16,3 9-2-16,-5 2-45 15,1 0 3-15,-3-10-23 16,-1-12-105-16,-4-6-107 16</inkml:trace>
  <inkml:trace contextRef="#ctx0" brushRef="#br0" timeOffset="6310.0466">11577 2574 1017 0,'0'0'37'0,"0"0"-37"0,0 0-30 0,0 0 26 0,0 0-22 0,133-96 15 0,-92 81-18 0,-8 10 5 0,-7 5 22 16,-3 0-16-16,1 26 18 15,-1 9 9-15,2 3-1 16,-2 0-8-16,2-1 0 16,6-5 2-16,5-1-2 15,7-3 0-15,7-6 0 16,0-6-7-16,-4-2 18 16,-12-6-12-16,-17 0 1 15,-17 0 0-15,0 2 15 16,-33 8-5-16,-16 0-7 0,-6 0-1 15,3-8 7-15,10-6-9 16,11-4 0-16,11 0-32 16,15-22-47-16,5-18-40 15,13-12-23-15,25-10 45 16,5-2-33-16,1 1-145 16</inkml:trace>
  <inkml:trace contextRef="#ctx0" brushRef="#br0" timeOffset="7114.3579">12283 2333 408 0,'0'0'174'0,"0"0"-59"16,0 0-48-16,0 0-19 16,0 0 48-16,0 0-33 0,42 141-29 15,-30-85-22-15,3 1-9 16,3-5 6-16,6-12-9 16,1-11 8-16,-3-6-26 15,-7-15 18-15,-3-2-13 16,-8-5 12-16,-4-1-11 15,0 0 8-15,0 0 4 16,0 0 0-16,0-13 2 16,0-9-2-16,-2-7 0 15,2-8 4-15,0-7-4 16,0-9 0-16,9-3-2 16,5 6 11-16,-4 8-7 15,-1 13-2-15,-1 16 0 16,-6 5 13-16,2 8-6 15,2 0-7-15,5 24-3 0,7 18 3 16,3 12 11-16,3 6-9 16,0-3-1-16,3-16 3 15,-2-8-1-15,0-19-6 16,-6-12-7-16,-3-2 10 16,-1-16-8-16,-1-18 11 15,-5-15-3-15,-3-1 3 16,-6 6 5-16,0 4-5 15,0 10 0-15,0 8 1 32,-4 6 35-32,0 4-21 0,4 8-18 0,0-4-6 0,0-4-33 15,22-7 2-15,14-6-3 16,12-4-11 0,4 4 15-16,-3 4-21 0,-11 12 2 15,-21 6-17-15,-12 3 30 16,-5 4 42-16,-3 27 75 15,-16 25 4-15,-8 20 36 16,2 2-68-16,3-4-25 16,13-18-10-16,7-16-9 15,2-15-2-15,0-16-1 16,2-6-6-16,12-3-5 0,-1-33 12 16,5-13-1-1,1-17 0-15,-5-4-2 0,-5 1 1 16,-7 4-7-16,-2 12 8 15,0 18 4-15,0 16 4 16,0 16 36-16,0 0-21 16,0 0-14-16,9 30 10 15,5 20-18-15,1 18 29 16,5 0 6-16,-2-8-33 16,0-18-6-16,-2-12-8 15,-3-9-32-15,-9-9-29 16,-4-12-53-16,-4 0-108 15,-30-11-347-15</inkml:trace>
  <inkml:trace contextRef="#ctx0" brushRef="#br0" timeOffset="7270.9429">12869 2546 274 0,'0'0'764'16,"0"0"-764"-16,0 0 6 15,0 0-6-15,0 0 3 16,138-32 4-16,-91 22-2 15,-5 0-5-15,-15 6-18 16,-11 2-34-16,-16 2-110 16,0 0-141-16</inkml:trace>
  <inkml:trace contextRef="#ctx0" brushRef="#br0" timeOffset="9459.3234">4587 3507 396 0,'0'0'86'15,"0"0"-53"-15,0 0 3 16,0 0 44-16,0 0-5 0,0 0-16 16,-4 0 26-16,4 0-19 15,0 0-29-15,0 0-9 16,0 0-22 0,0 0 2-16,0 0-8 0,0 0 6 15,0 0-12-15,0 0 6 16,0-6 0-16,0-14-4 15,8-9-3-15,15-9 7 16,10-9 0-16,5 7 0 16,0 4-1-16,2 14-3 15,-2 10-16-15,-2 3 18 16,-1 9-10-16,-2 0 9 16,1 12-23-16,-5 26 18 15,-5 18 8-15,-3 13 0 0,-12 6 3 16,-9 9-7-16,0 0-3 15,-34 2 3-15,-8-4-8 16,-12-12 12-16,-1-14 7 16,1-20 8-16,5-14-13 15,9-12 6-15,8-6-8 16,13-4-4-16,7 0-38 16,10-2-6-16,2-12 9 15,0-8-13-15,29-5 29 16,12 6 23-16,7 3-4 15,6 7 10-15,2 8 6 16,0 3 7-16,-3 0-6 16,0 0 5-16,-3 12 10 0,-6-2-19 15,-4-2-5 1,-5-2-1-16,-8-3-6 0,-2-3 3 16,-5 0-33-16,-5-25-37 15,-1-21-104-15</inkml:trace>
  <inkml:trace contextRef="#ctx0" brushRef="#br0" timeOffset="9794.9388">5277 3427 673 0,'0'0'72'0,"0"0"-72"15,0 0 0-15,0 0-4 16,0 0-3-16,0 0 7 0,0 104 21 15,0-50 12-15,6-4-3 16,13-8-23-16,12-12-1 16,7-8 0-16,7-3-4 15,1-10-4-15,2 0 0 16,-9-4 2-16,-5 1 0 16,-12 5-8-16,-9 1 8 15,-3 0 0-15,-8-1-1 16,-2 6 1-16,0 3 10 15,-6 2 23-15,-21 6-1 16,-2-8-32-16,-7-2 9 0,-5-7-18 16,2-11-49-16,-3 0-52 15,-1-25-69-15,1-17-314 16</inkml:trace>
  <inkml:trace contextRef="#ctx0" brushRef="#br0" timeOffset="9983.8817">5193 3496 615 0,'0'0'118'0,"0"0"-105"16,0 0-11-16,0 0-2 15,0 0 65-15,136-95-10 16,-87 68 3-16,0 5-28 0,0 2-17 16,-2 4-13-1,0 7-11-15,1-4-50 0,2 6-90 16,-8-4-20-16,-4-1-172 15</inkml:trace>
  <inkml:trace contextRef="#ctx0" brushRef="#br0" timeOffset="10493.0705">6033 3246 521 0,'0'0'79'0,"0"0"-66"15,0 0 9-15,0 0 52 16,0 0-26-16,0 0 24 16,0 0-1-16,0 18-46 15,-8 27-17-15,-4 23-2 16,5 20 12-16,7 6-1 16,0-8-7-16,36-14-10 0,9-16-6 15,3-19-18 1,6-19 9-16,-4-18-22 15,-4-28 1-15,-9-30 26 16,-8-18 4-16,-10-5 2 0,-17 7 4 16,-2 9 0-16,-11 14 15 15,-20 10 24-15,-6 11 7 16,6 8 5-16,8 7-29 16,6 6-9-16,9 7-13 15,6 2-13-15,2 0-16 16,2 0-133-16,31 0 8 15,16 0 21-15,9 0-72 16</inkml:trace>
  <inkml:trace contextRef="#ctx0" brushRef="#br0" timeOffset="10777.9891">6694 3182 30 0,'0'0'696'0,"0"0"-651"0,0 0-38 16,0 0 28-16,-117 122-12 15,92-62 7-15,9-3 26 16,16-7-29-16,0-14-24 16,21-14 2-16,16-10-1 15,11-12-6-15,4-2 2 16,2-35-5-16,-4-13 5 0,-11-6 0 16,-16 1 4-16,-14 6-4 15,-9 8 8-15,-9 10 32 16,-22 1-19-16,-3 9 23 15,1 4-15-15,6 7-29 16,7 6-7-16,5 4-46 16,5 0-97-16,8 14-181 15</inkml:trace>
  <inkml:trace contextRef="#ctx0" brushRef="#br0" timeOffset="11077.0825">6942 2999 753 0,'0'0'36'0,"0"0"-33"15,0 0-3-15,-11 135-9 0,11-60 7 16,0-11 1-16,25-13 1 16,21-8 4-16,10-18 1 15,6-10 11-15,3-15-16 16,-3-11 3-16,-6-26-6 15,-18-8 6-15,-18 0-3 16,-20-3 12-16,0 7 13 16,-38 1 24-16,-15 8-15 15,-18 6-15-15,-8 13 4 16,-3 10-23-16,4 3-40 16,9 22-28-16,7 17-78 0,6 5-164 15</inkml:trace>
  <inkml:trace contextRef="#ctx0" brushRef="#br0" timeOffset="11446.5413">5784 4053 282 0,'0'0'682'0,"0"0"-664"16,0 0 5-16,0 0-23 16,0 0 19-16,0 0-19 15,8-11 0-15,-8 11-3 16,7 0 3-16,11 0-49 16,7-1-50-16,2-8-116 15</inkml:trace>
  <inkml:trace contextRef="#ctx0" brushRef="#br0" timeOffset="12865.737">5489 5536 483 0,'0'0'49'0,"0"0"-49"15,0 0-4-15,0 0 4 16,0 0 3-16,0 0 2 15,56-66 31-15,-56 66 13 16,0 0 31-16,0 0-27 16,0 0-7-16,0 0 25 0,0 0-51 15,0 0 21-15,-4 6-9 16,-17 18-30-16,-8 20-4 16,-6 21 2-16,-7 24 0 15,-5 22-4-15,0 8 0 16,0-1 4-16,5-8-2 15,7-12 2-15,6-10-1 16,4-5-1-16,7-5 2 16,5 4-4-1,2 2 4 1,1 0 0-16,6 5-2 16,2 5 4-16,2 4-3 15,0 6 2-15,0 0 2 0,0-5-3 16,0-7-5-1,0-8 5-15,0-5 7 125,0-3-7-109,0-5 5-16,0-8-5 0,0-5 0 16,0-1-6-16,0 3-3 0,0 6 9 15,2 6-3-15,7 0 13 16,2-7-18-16,5-9 8 0,-3-11-10 16,3-10-2-1,-5-9 9-15,-2-8 3 0,-7-8 0 16,0-6-4-16,-2-3 4 0,0-1 0 0,0 0 6 15,0 0-9-15,0 0 3 0,0 0-14 0,0-2-17 0,-2-25-105 0,-18-7-130 16</inkml:trace>
  <inkml:trace contextRef="#ctx0" brushRef="#br0" timeOffset="13315.3443">4910 8239 488 0,'0'0'39'0,"0"0"-32"16,0 0-1-16,0 0 15 15,0 0 34-15,0 0-21 0,-2-1-14 16,11 1 10-1,18 19 10-15,9 12-2 0,6 3 13 16,5 1-29-16,-5 2 6 16,-2-7-2-16,-5 0-20 15,-6-6 21 1,-2-2-13-16,-2-2-9 0,-3-2 0 16,-5-2-4-16,0-4-1 15,-9-6 1-15,-4-2 5 16,-1-2-5-16,-3-2-1 15,0 0 2-15,0 0 3 16,0 0 1-16,0 0-11 16,0 0 5-16,0-4-12 15,0-14 11-15,0-10-11 16,0-3 7-16,0-3-3 0,0 7 6 16,0 3 2-16,0 0-2 15,2-1 4-15,0 2-4 16,5-4 2-16,2-1-4 15,0 3-1 1,0-4-23-16,0 7-1 0,-5 6 6 16,1 6 0-16,-5 8 18 15,0 2-20-15,0-2 6 16,0 2-10-16,-11-3-190 16</inkml:trace>
  <inkml:trace contextRef="#ctx0" brushRef="#br0" timeOffset="15029.1984">6008 8641 489 0,'0'0'119'0,"0"0"-88"16,0 0 33-16,0 0-41 0,0 0 9 15,0 0-1-15,-70-17-26 16,36 15 20-16,-4-2-9 16,-2 3-12-16,-9 1-5 15,-2 0 10-15,-5 0-9 16,-4 11 0-16,2 7 0 16,2 0 12-16,3-1-6 15,1 1 23-15,6-4 1 16,1 2-30-16,3 2 0 15,3 0-3-15,2 2 6 16,1 2 5-16,-1 6-8 16,-1 2 0-16,5 2-11 0,-2 3 14 15,2 4-7 1,2-3 0-16,2 3-15 0,-2 3 13 16,-1 2 4-16,1 8 2 15,-2 7-11-15,-3 5 11 16,-1 3 0-16,3-1 2 15,3-3-2-15,4-9 11 16,9 2-11-16,5 2-3 16,5 2-14-16,0 2 18 15,8 2-2-15,0 1 1 16,0 1-10-16,0 2 10 16,0 2 0-16,0 4 1 15,8 5-7-15,2-3 6 16,3-5 0-16,5-4 0 0,3-9 0 15,3-6-11 95,5-4 11-110,2 2-5 0,3 0-5 0,-6 0 2 0,3 0 8 0,-2 3-3 0,3-3 9 15,2-1-6-15,-1-5 0 0,1-4 0 0,-1-1 1 0,0 0 12 16,3 1-13-16,-1-2 0 0,-1-2 3 0,1-1 8 0,2 1-10 0,2 1 9 16,3 4 8-16,3-5-10 0,6 0 3 15,-4-3-10-15,0-10 8 16,2-5-9-16,0-9 0 16,2-5 0-16,1-4-14 0,6 0 17 15,-3 0-3-15,3 0 0 16,0-9-1-16,-7-3-9 15,-1 0 0-15,-4 1 10 16,1 1 2-16,-1-3-2 16,6 1-1-16,4-3-7 15,4-6 16-15,-3-1-11 16,-1-2 3-16,0-2-3 16,-7-1-8-16,-2 4 11 15,-4-2-2-15,-4 1-2 0,-1-4 8 16,2-2-18-16,1-1 14 15,1-9 0-15,-5 5-4 16,4-5 7-16,-1-9-4 16,2 0 1-16,-1-10 0 15,-2-5 5-15,-3-2-5 16,-3-1 0-16,-4 0-8 16,-6 0 11-16,-4 4-3 15,-3 4 0-15,-3-2 2 16,-1 10-4-16,-8 2 2 15,-2 11 0-15,-2 4 1 16,0-2 8-16,-2-6-5 16,-14-12 11-16,3-11-6 0,-7-12 1 15,3-7-10 1,-2-2 0-16,4 7 4 0,1 11-2 16,1 10-2-16,2 8 0 15,-2 7 6-15,0 6-11 16,-3 5 5-16,1 3 0 15,-6 3 2-15,1 2 5 16,-2-2-7-16,-2-5 0 16,-5-6 10-16,-5-13-10 15,-1-7 0-15,-2 1 0 16,0 5-9-16,-1 8 16 16,2 5-7-16,-4 8 0 15,6 6 0-15,-3 6-1 16,-1 8 9-16,5 2-8 15,-3-1 19-15,3 4-19 16,-4-1 21-16,2 0-21 0,-3-2 14 16,-4 0-9-16,-5-4-5 15,-1 0 0-15,2 4 3 16,2 0 7-16,1 6-4 16,10 0 16-16,2 2-9 15,6 0 15-15,6 0-28 16,3 0 0-16,7 0-1 15,0 0-5-15,7-2 5 16,-3 0-30-16,3 2-35 16,-3-10-44-16,-1-14-87 15,-3-16-131-15</inkml:trace>
  <inkml:trace contextRef="#ctx0" brushRef="#br0" timeOffset="16894.2005">6069 7401 528 0,'0'0'108'15,"0"0"-66"1,0 0-25-16,0 0-2 0,0 0 2 16,-129 24 0-16,106-4 1 15,8 2 5-15,5 4-19 16,6 0-8-16,4 5 4 15,4 2 0-15,28 2-5 16,6-1 12-16,2-4-11 16,0-2 4-16,-5-4-5 15,-8-4-6-15,-9 0 11 16,-11-1-3-16,-7-4-4 16,0 5 14-16,-11 2 24 15,-20 2 8-15,-10-4-26 16,-3-1 2-16,2-11 1 0,8-8 17 15,10 0-18 1,12 0-15-16,12-18-8 0,0-15-50 16,25-10-14-16,20-10 49 15,6-1-13-15,7 2 23 16,-2 6 12-16,-1 6-35 16,-4 8 31-16,-4 10 3 15,-11 5 0-15,-11 8-1 16,-10 4 3-16,-11 5 0 15,-1 0 27-15,-3 0 11 32,0 10 46-32,0 22-49 0,-12 11-22 0,-1 3 5 15,4-11-12-15,2-14 0 0,7-15-6 16,0-6-1-16,0 0-31 16,2 0-34-16,12-14 36 15,1-10 29-15,-1-2-13 16,-1 7 14-16,-6 8-1 15,-5 11 10-15,0 0-4 16,1 0 48-16,4 11-39 16,6 15 7-16,5 7-21 15,7 0 8-15,-2-10-17 16,6-9 10-16,5-10-4 16,-1-4-26-16,4-16-22 15,-2-22 48-15,-6-10-4 0,-4 0-13 16,-10 11 16-16,-7 16 0 15,-5 14 8-15,-1 7 9 16,1 0 53-16,-1 7-33 16,7 18-33-16,1 8-6 15,7-1 5-15,0-5 2 16,8-16-2-16,1-11-33 16,6 0-26-16,3-28 51 15,1-11 0-15,-5-1 9 16,-7 11-13-16,-5 8 22 15,-13 15-14-15,-4 6 10 16,-2 0-3-16,0 0 37 16,0 20-18-16,5 16-3 15,-1 13-8-15,8 6-5 0,-1 1-4 16,7 1-1-16,1-5 0 16,2-4-2-16,-1 0 2 15,-3 1 0-15,-5-5-3 16,-6-2 13-16,-6-7 8 15,0-8 10-15,0-11 10 16,0-12 14-16,-4-4-31 16,-8-3-9-16,-1-38-12 15,-3-31-10-15,3-29-35 16,5-17 9-16,5 0-32 16,3 19 54-16,0 33-13 15,-3 32 25-15,3 25-4 16,0 9 12-16,0 0-2 15,0 0-4-15,0 4 13 16,0 21-5-16,17 10 2 0,5-1 11 16,7-9-21-16,0-11 0 15,5-14-14-15,-1 0-26 16,-4-11 40-16,-2-20-6 16,-6-5 4-16,-7 5 2 15,-3 4-1-15,-7 9 6 16,-4 6 6-16,0 3 16 15,0 4-8-15,0-1 10 16,-13-2-23-16,-3 4-6 16,1 0 2-16,1 2 3 15,1 2-4-15,5 0-1 0,-2 0 0 16,6 0 1-16,2 10-1 16,2 9-7-16,0 12 6 15,0 5 1-15,0-1-4 16,13-4 4-16,9-10-10 15,7-11-4-15,4-10-30 16,3 0 3-16,7-34 1 16,-3-16 26-16,2-11 9 15,-6-5-21-15,-7-2 23 16,-7 2-9-16,-10-3 14 16,-8 7-2-16,-4 6 21 0,0 10-1 15,-4 2 7-15,-15 6-12 16,4 7 7-16,-1 2-6 15,5 9-15-15,0 7 12 16,2 8-11-16,2 5 12 16,-1 0 42-16,-6 1-36 15,1 32-20-15,-5 27 4 16,7 30 2-16,11 20 13 16,0 3 37-16,11-13-54 15,24-24 15-15,12-12-17 16,6-11 0-16,3-13-8 15,-2-11 7-15,-3-18-34 16,-4-11-76-16,-10-12-24 16,-8-29-49-16</inkml:trace>
  <inkml:trace contextRef="#ctx0" brushRef="#br0" timeOffset="17393.3727">8711 6603 468 0,'0'0'64'0,"0"0"12"15,0 0-40-15,0 0 2 16,0 0 4-16,0 0 10 0,3 36 8 16,-37 38-50-16,-13 47 9 15,-11 42 28-15,-1 15 15 16,1 12-35-16,2-16 17 16,6-23-27-1,13-31 12-15,10-37 12 0,12-27-37 16,7-29 8-16,6-10-12 15,2-11-28-15,0-6-18 16,16-31-59-16,15-44-103 16,9-30-74-16</inkml:trace>
  <inkml:trace contextRef="#ctx0" brushRef="#br0" timeOffset="18681.7876">8695 7229 716 0,'0'0'8'16,"0"0"-8"-16,0 0-8 16,0 0 4-16,0 0 4 15,0 0 0-15,70 70 14 16,-53-68-8-16,4-2-5 16,1 0-1-16,-2-32 5 15,-2-10-3-15,-7-10-4 16,-11 5 1-16,0 11 1 15,-25 21 2-15,-17 15 4 16,-10 1 30-16,2 35 12 16,0 13-14-16,13 10-3 15,12 10-7-15,14-1-22 0,11 2 29 16,3-7-25-16,28-12 7 16,11-12-13-16,7-17-6 15,7-20-18-15,3-2-26 16,1-23-26-16,-2-14 39 15,-8-3-29-15,-13 8 15 16,-14 13 49-16,-12 16 2 16,-9 3 13-16,-2 0 63 15,2 0-36-15,0 20 2 16,8 1-37-16,1 2 31 31,7-7-34-31,1-15-2 0,8-1-2 0,4-17-38 16,1-25 15-16,-8-10 14 0,-13 4-16 15,-11 5 25 1,0 13-2-16,-13 12 8 0,-9 9 33 16,2 4 40-16,4 3-18 15,7 2-46-15,5-2-11 16,4 0-2-16,0 0 0 16,2-1-51-16,22 0 9 15,7-3 21-15,8-7 21 16,1 2-8-16,-5-1 3 15,-8 6 4-15,-11 3-12 16,-7 3 13-16,-1 0 13 0,-3 14 21 16,9 12 0-16,3-1-2 15,5-3-28-15,3-10-8 16,6-12-6-16,3 0-44 16,5-20 23-16,4-19 5 15,-3-5 10-15,-4 8 4 16,-9 13 13-16,-7 10-1 15,-9 12 3-15,-3 1 18 16,-1 0 32-16,-2 0-13 16,2 0-27-16,-3 0 25 15,2 0-34-15,8-18 13 16,-1-19-17-16,3-17 2 0,-3-16 3 16,-2-6-5-16,-3 6-12 15,-2 15 10-15,-2 24-11 16,-2 17 13-16,3 14 18 15,-3 1 8-15,4 45-10 16,0 27-16-16,0 21 0 16,1 4-2-16,-1-15-7 15,1-27-30-15,-2-24-88 16,-5-31 10-16,0-1 23 16,0-37 24-16,-10-9-51 15,-5 3 121-15,3 13 14 16,4 16 244-16,-1 12-77 15,7 2-55-15,0 0-77 16,2 0-49-16,0 0 0 16,11 2-5-16,22 14-2 15,12-4 3-15,8-9 3 16,3-3-22-16,-5-5 21 0,-7-11-17 16,-8 1-11-16,-9 8 20 15,-9 3 1-15,-9 4 9 16,-5 0 23-16,-2 0 0 15,2 0-18-15,6 0 1 16,1-3-6-16,5-14 0 16,5-10 2-16,4-17-2 15,4-13 0-15,-4-7-10 16,-5-2 7-16,-9 7-32 16,-9 13 21-16,-2 18 14 0,0 14 12 15,-8 12 43-15,-6 2-19 16,1 5-31-16,-1 42 20 15,3 23-21-15,5 19-4 16,6-4 0-16,0-18-19 16,22-17-10-16,9-12-6 15,-5-8-72-15,-10-2-24 16,-14-4 1-16,-2-3-132 16</inkml:trace>
  <inkml:trace contextRef="#ctx0" brushRef="#br0" timeOffset="19487.1628">5481 9846 402 0,'0'0'168'15,"0"0"-46"-15,0 0-92 16,0 0 28-16,0 0 39 15,0 0-26-15,-3-6-12 16,1 6-39-16,2 32-18 16,0 20 10-16,0 12-8 15,2-1-4-15,30-13 0 16,14-19-7-16,14-13 4 16,12-12-6-16,-3-6 7 15,-7 0-10-15,-20 0 10 16,-15 0 2-1,-15 0-2-15,-12 16 2 0,0 23 32 16,-12 17-30-16,-19 8 7 0,-9-4-7 16,-2-14 9-16,8-20 11 15,5-13-18-15,9-10-1 16,0-3-6-16,-7-16-52 16,-2-40-60-16,-6-20-156 15,-3-6-292 1</inkml:trace>
  <inkml:trace contextRef="#ctx0" brushRef="#br0" timeOffset="19903.1872">5464 10000 622 0,'0'0'29'0,"0"0"-29"0,0 0 0 0,133-106 6 0,-87 90-1 0,-1 12-10 0,1 4-3 0,6 0-12 0,-1 0 2 0,2 4 17 0,-1-2-6 0,-10-2 0 0,-9 0-31 0,-8-6 4 0,-7-6 17 0,-7 0 17 0,-7 5 25 15,-2 1 22-15,-2 6-3 0,0 0 40 0,0 0 3 0,0 10 11 0,0 26-44 0,0 19-51 0,0 11 18 0,0 0-9 0,6-8-8 0,15-10 13 0,8-12-15 0,7-16-4 0,5-15-3 0,3-5-11 0,-2-34 3 16,-8-23-15-16,-13-11 28 0,-16 0-1 16,-5 8 15-16,-13 16-5 15,-23 16 21-15,-3 12-1 16,-2 10 3-1,7 4-32-15,14 2-9 0,11 0 2 16,9 2-105-16,0 14-148 16,19-1-200-16</inkml:trace>
  <inkml:trace contextRef="#ctx0" brushRef="#br0" timeOffset="20169.9046">6532 9819 721 0,'0'0'96'0,"0"0"-93"16,0 0-3-16,0 0 0 16,0 0 7-16,47 121-12 15,-32-102 10-15,4-8-5 16,-2-11 11-16,-1 0-10 16,-1-4 40-16,-3-18-23 15,-6-3-9-15,-6 5 25 16,0-3-22-16,-10 9 31 15,-19 3-11-15,-8 7-31 0,-1 4 7 16,3 0-8-16,4 3-46 16,4 19-48-16,4 0-141 15,0-4-292-15</inkml:trace>
  <inkml:trace contextRef="#ctx0" brushRef="#br0" timeOffset="21051.9281">6665 9900 298 0,'0'0'28'0,"0"0"37"16,0 0-49-16,0 0 22 16,0 0 19-16,0 0 35 15,12-4 9-15,-12 4-42 16,0 0 9-16,0 0 39 16,0 0-64-16,-6 0 1 15,-15 8-40-15,-1 14 2 16,-1 18-1-16,4 12-5 15,5 12 0-15,12 0-10 16,2-3 18-16,4-17-11 0,23-11 3 16,6-14 0-16,6-15-11 15,1-4 2-15,-1-13 4 16,-5-23-3-16,-7-14-11 16,-7-5 19-16,-11-2 0 15,-9 7 11-15,0 5-5 16,0 6-2-16,-21 7 4 15,-2 8 17-15,-2 8-15 16,-4 8-2-16,-4 8-8 16,-1 0-4-16,1 0-9 0,6 18-49 15,4 10-62 1,11 0-38-16,2-6-104 16</inkml:trace>
  <inkml:trace contextRef="#ctx0" brushRef="#br0" timeOffset="24096.1016">8729 9304 453 0,'0'0'60'16,"0"0"2"-16,0 0 44 0,0 0-73 15,0 0 7 1,0 0 14-16,-86-11-22 0,69 11-9 15,2 14-23-15,-1 11 0 16,3 7-1-16,4 12 7 16,9 6-6-16,0 4 7 15,0-3 1-15,22-11-7 16,12-14-1-16,11-10 0 16,3-16-9-16,6 0-1 15,-3-19-12-15,-4-16 13 16,-7-7 9-16,-11-4-6 15,-11 1 6-15,-14 5 0 0,-4 4 33 16,0 4-17 0,-20 6 17-16,-11 3-6 0,-7 9-13 15,-4 1 10-15,-1 7-24 16,7 6 0-16,7 0-8 16,14 0-16-16,9 4-48 15,4 17-83-15,0 4-122 16</inkml:trace>
  <inkml:trace contextRef="#ctx0" brushRef="#br0" timeOffset="24399.6536">8701 9691 285 0,'0'0'26'0,"0"0"-10"0,0 0 100 15,0 0 45-15,0 0-76 16,0 0-17-16,21 74 14 16,-5-24-11-16,4 7-15 15,4-1-55-15,-1-4-1 16,-1-4 17-16,-2-12-9 16,-6-6 4-16,-3-6 0 15,-5-5-10-15,-2-6 15 16,-4-5-17-16,4-6 0 15,-4 0-10-15,0-2-1 16,0 0-11-16,-17 0-116 0,-7-4-106 16,1-8-191-1</inkml:trace>
  <inkml:trace contextRef="#ctx0" brushRef="#br0" timeOffset="24630.3095">8776 10131 478 0,'0'0'143'0,"0"0"-82"15,0 0-57-15,0 0 11 16,0 0 22-16,0 0 20 16,-7 90 11-16,-13-23-33 15,-5 14 0-15,2-5 28 16,-2-8-56-16,7-12 21 16,7-16-19-16,7-16 8 15,1-11-27-15,3-13 10 0,0 0-39 16,5-6-8-16,14-38-123 15,4-17 9 1,-9-12-236-16</inkml:trace>
  <inkml:trace contextRef="#ctx0" brushRef="#br0" timeOffset="24849.2602">8758 10164 642 0,'0'0'16'16,"0"0"1"-16,0 0-13 15,159 3 34-15,-107 12 3 0,0 3-4 16,-8 3 20 0,-3 5 22-16,-8-4-30 0,-8-3-7 15,-6-4-39-15,-5-7 3 16,-9-2-6-16,-5-6-15 16,0 0 7-16,0 0-46 15,-25-20-87-15,-17-8-259 16</inkml:trace>
  <inkml:trace contextRef="#ctx0" brushRef="#br0" timeOffset="25109.6422">8755 9862 415 0,'0'0'14'16,"0"0"76"-1,0 0 58-15,0 0-42 0,0 0 0 16,0 0-75-16,-79 89-2 16,38-36 2-16,6-1-15 15,6-9 30-15,9-14-46 16,11-8 14-16,9-10-33 16,0-7-5-16,0-4-97 15,13 0-37-15,3-32-27 16,0-10 23-16,-3-2-215 15</inkml:trace>
  <inkml:trace contextRef="#ctx0" brushRef="#br0" timeOffset="25268.2145">8755 9862 262 0,'-137'128'152'16,"141"-128"-30"-16,7 0-41 0,9-2-38 15,16-2 52-15,13 0-46 16,14 2 54-16,5-2-86 16,1 0-8-16,-9 4 24 15,-6 0-22-15,-12 0 17 16,-9 0-28-16,-8 0 5 15,-7 0-19-15,-9 0-16 16,-2-2-72-16,-7-4-47 16,0-7-138-16</inkml:trace>
  <inkml:trace contextRef="#ctx0" brushRef="#br0" timeOffset="25724.9964">10218 9074 495 0,'0'0'71'0,"0"0"-67"15,0 0 58-15,0 0-52 16,-52 102 12-16,52-48 40 16,7-2-9-16,15-8 11 15,7-16-44-15,4-14-20 16,7-14 3-16,3-12-3 15,1-45-23-15,-6-26 14 16,-13-11 1-16,-21 1-5 16,-4 21 26-16,-40 24-11 15,-24 20 100-15,-19 21-59 16,-6 7-10-16,11 8-23 16,14 29 1-16,19 12-22 15,21 12-19-15,14 17-129 0,10-7-23 16,0-13-264-16</inkml:trace>
  <inkml:trace contextRef="#ctx0" brushRef="#br0" timeOffset="25996.1454">10153 9406 625 0,'0'0'0'0,"0"0"-12"16,0 0 12-16,0 0 4 15,0 0 59-15,0 0 2 16,62-3 12-16,-44 17-20 16,6 12-12-16,3 12 28 15,2 2-63-15,3 4 22 0,-3 0-24 16,-5-4-5-16,-2-4 25 16,-4-3-28-16,-7-12 0 15,-2-4-5-15,-6-5-25 16,-3-1 3-16,0 3-17 15,-14-1-82-15,-17-6-95 16</inkml:trace>
  <inkml:trace contextRef="#ctx0" brushRef="#br0" timeOffset="26256.4519">10257 9719 387 0,'0'0'213'16,"0"0"-133"0,0 0-16-16,0 0 4 0,0 0 20 15,-20 102-49-15,-4-22-19 16,-5 5 45-16,5-1-51 16,1-17 2-16,14-22 20 15,5-15-36-15,4-17 0 16,0-7-21-16,9-6-41 15,11-13-5-15,4-34-146 0,-2-18-35 16</inkml:trace>
  <inkml:trace contextRef="#ctx0" brushRef="#br0" timeOffset="26444.9453">10305 9859 747 0,'0'0'33'16,"0"0"-5"-16,0 0-1 15,137 113 2-15,-85-71 8 16,-1-7 21-16,-9-8-34 16,-6-7 2-16,-11-8-26 15,-15-3 8-15,-3-6-28 16,-7-1 17-16,-7 0-61 16,-28-2-86-16,-21-6-260 15</inkml:trace>
  <inkml:trace contextRef="#ctx0" brushRef="#br0" timeOffset="26698.2755">10293 9639 570 0,'0'0'147'0,"0"0"-73"15,0 0-43-15,0 0 40 16,0 0 19-16,0 0-76 15,-40 18 4-15,11 7-3 16,-2 11-7-16,0 2 15 16,6-2-5-16,6-4-17 15,7-10-2-15,5-6 0 0,7-6-44 16,0-10-39-16,15 0-117 16,10-35-15-16,0-15-287 15</inkml:trace>
  <inkml:trace contextRef="#ctx0" brushRef="#br0" timeOffset="26879.7824">10293 9639 708 0,'12'-68'129'15,"9"68"-129"-15,15 0 0 16,18 0 36-16,8 0 4 16,5 17 13-16,-3 4-29 0,-4-1-13 15,-8-2 7-15,-7-2-11 16,-14-5-5-16,-11-4-2 15,-7-1-72-15,-13-4-55 16,0-2-103-16</inkml:trace>
  <inkml:trace contextRef="#ctx0" brushRef="#br0" timeOffset="28394.1699">8682 10982 282 0,'0'0'38'16,"0"0"11"-16,0 0-14 16,0 0 62-16,0 0-19 15,0 0-19-15,0-1 19 16,0 1-47-16,0 0 35 16,0 0-19-16,0 0-18 15,0 0 30-15,0 0-35 0,-14 0-5 16,-7 18-14-16,-10 14 4 15,-7 10-9-15,-14 16 0 16,-6 10 4-16,-6 6-8 16,-5 0 4-16,-3-2 0 15,1-2 16-15,2-13-3 16,3 3-1-16,3-8-4 16,5-3-2-16,0 5 27 15,2-4-33 1,-2 3 4-1,4-3-11 1,8-9 18 15,6-9-19-15,11-10 8 156,13-10 0-172,5-8-6 15,9 0 6-15,2-4-8 0,0 0 2 0,0 0 0 0,0 0-2 0,0 0 8 0,0 0-13 16,0 0-2-16,0 0-3 0,0 0-28 0,2 0-51 0,18 0-39 0,9-4 55 0,-2-13-139 16</inkml:trace>
  <inkml:trace contextRef="#ctx0" brushRef="#br0" timeOffset="29276.3024">8798 10957 138 0,'0'0'304'0,"0"0"-263"0,0 0-35 15,0 0 32-15,0 0 62 16,0 0-78-16,-22 5 32 16,6 14-47-16,-4 4 0 15,-4 5 25-15,-5 4-28 16,-5 1 11-16,-1 2 29 15,-5 4-39-15,-1-1 0 16,1 0 21-16,3-4-11 16,1 0 10-16,2 1-25 15,3 1 0-15,-3 0 8 16,5-2-8-16,-2-1-3 16,5-6 3-16,-1-3 5 0,5-4 8 15,-1-2-13-15,6-2 0 16,3-4 9-16,-1 0-5 15,-1 3-8-15,-1-2 2 16,-4 3 2-16,-1 5 0 16,2-1 0-16,-2-1 0 15,-1 3 14-15,-1 3-14 16,2 0 0-16,-3 2-1 16,3-1 8-16,7-7 9 15,-4 0-16-15,9-3 0 16,0-3-4-16,1-2 11 15,3-3-7-15,-1 2 0 16,2-4 11-16,1-2-17 0,0 5 7 16,1-5-1-16,-3 6 0 15,-3 3 6-15,0 1-6 16,-4 6 0-16,-3 3 8 16,-2-1-19-16,2-3 11 15,6-6 0-15,3-5-4 16,3-7 11-16,4-1-7 15,0 0 0-15,0 0-47 16,0 0 14-16,0 0-131 16,0-20-102-16,0-7-2 0</inkml:trace>
  <inkml:trace contextRef="#ctx0" brushRef="#br0" timeOffset="30000.9718">7706 11819 81 0,'0'0'108'0,"0"0"-59"0,0 0 36 16,0 0-8-16,0 0-51 0,0 0 9 0,12-10-21 0,-8 4-7 0,3-4 24 0,-3-2-29 0,5-4 2 0,-4 5 1 0,-1 4-2 0,1 4-3 15,-5 2 28-15,0 1 33 16,0 0 25-16,0-3-58 16,0 3-28-16,0 0 4 15,2 0 8-15,-2 0-11 16,0 0-1-16,0 0 0 15,0 0 18-15,0-1-16 16,0 1 34-16,0 0 54 16,0 0-43-16,0 12-3 15,-16 21-44-15,-13 17 11 0,-5 15-16 16,-1 1 9 0,1-10-4-16,3-9 0 0,7-15 4 15,4-6 4-15,2-2-8 16,5-2 0-16,-3-4-4 15,7-6 5-15,5-6-1 16,2-2 0-16,2-4 3 16,0 0-4-16,0 0 1 15,0 0 0-15,0 2-19 16,15 2 14-16,7 0 5 16,5 0 0-16,2-2 1 15,0 2-3-15,3-2 2 16,1 0 0-16,0 1-11 0,3-3 9 15,-1 1 2-15,-4-1 0 16,-2 0 8-16,-4 0-9 16,-4 0 1-16,-6 0 0 15,-7 0-8-15,-3 0 14 16,-5 0-6-16,0 0 0 16,0 0 3-16,0 0 6 15,0 0-9-15,0 0 0 16,0 0-6-16,3 0-8 15,3 0-78-15,7-1-111 0,1-20-11 16</inkml:trace>
  <inkml:trace contextRef="#ctx0" brushRef="#br0" timeOffset="31462.6646">8972 11025 287 0,'0'0'0'16,"0"0"-23"-16,0 0 7 0,0 0 18 15,0 0-2 1,0 0 0-16,-3 0 1 0,3 0 5 15,0 0-6-15,0 0-9 16,0 0 4-16,0 0 0 16,0 0 5-16,0-1 0 15,0-2 3-15,0 3 19 16,0 0 21-16,0 0 19 16,0 0-30-16,0 0-29 15,0 0-3-15,3 0 0 16,-3 0 6-16,0 0-11 15,0 0 5-15,0 0 0 0,0 0-1 16,0 0 6 0,0 0 43-16,0 0-9 0,0 0-23 15,0 0 77-15,0 0-62 16,0 0-3-16,0 0-5 16,0 0-21-16,0 0-2 15,0 0 0-15,0 0 14 16,0 0-31-16,0 0 17 15,0 0 0-15,0 0 25 16,0 0-18-16,0 0 12 16,0 0-18-16,0 0 10 15,0 0-14-15,0 0 8 16,0 0-6-16,0 0 1 16,0 0-5-16,0 0 5 15,0 0 0-15,0 0 2 0,0 0 5 16,0 0-6-16,0 0 20 15,0 0 42-15,0 0-36 16,0 0 10-16,0 0-37 16,0 0 11-16,0 0-11 15,0 0 0-15,0 0 0 16,0 0-4-16,0 0 13 16,0 0-11-16,0 0 2 15,0 0 0-15,0 0-5 16,0 0 15-16,0 0-10 0,0 0 9 15,0 23-1 1,-3 24-13-16,-7 17 5 0,-4 7-2 16,1 0-14-1,0 0 14-15,3-3 2 0,2-1 0 16,3 6 5-16,1-9-10 16,0-1-2-16,-2-4 7 15,2-6-10-15,2-3 10 16,2 0 0-16,-2 6-4 15,-3 2 12-15,-1 4-14 16,-6 0 6-16,4-7 0 16,1-13-4-16,3-9 13 15,4-12-9-15,0-3 0 16,0-1 7-16,0-6-7 16,0-1 0 30,0-2 0-46,0 1-8 0,0 1 10 0,0 1-2 0,0 3 0 0,0 1 6 16,0-3-1-16,0-5-5 0,0-5 0 16,0-2 2-16,0 0 1 15,0 0-3-15,0 0 0 0,0 0-6 16,0 0 5-16,0 0-44 16,-2-5-30-16,-3-26 9 15,-4-13-95-15,-2-10-116 16</inkml:trace>
  <inkml:trace contextRef="#ctx0" brushRef="#br0" timeOffset="32211.8659">8963 11268 235 0,'0'0'98'0,"0"0"-98"16,0 0 7-16,6-104 10 15,-1 75 14-15,0 5-3 16,-3 4 5-16,3 7 4 16,-3 8 54-16,0 1-47 15,-2 4 10-15,0 0-15 0,0 0-17 16,0 0 3-16,0 0 0 15,0 0 9-15,0 0 59 16,0 0-73-16,0 0 0 16,0 0-14-16,0 0 4 15,0 0-8-15,0 0-2 16,0 0 0-16,0 0-8 16,0 22 15-16,0 22-7 15,0 16 0-15,0 14 8 16,0 3-11-16,-7 0 3 15,0 1 0-15,5 8 0 16,2-6 4-16,0-8-4 16,0-8 0-16,0-3 10 15,0-4-17-15,0 3 7 0,0 6 0 16,0 1-2-16,0-1 5 16,0-7-3-16,-2-12 0 15,-5-9 4-15,5-10-10 16,-2-6 6-16,-1-6 0 15,3-2-7-15,0-2 17 16,0-4-10-16,-3-1 0 16,5-4 2-16,-3-3-6 15,3 2 4-15,0 1 0 16,0-2-7-16,0 5 19 16,0 1-14-16,-2 1 2 0,2-1 0 15,0 0-11 1,0-1 11-16,0-3 0 15,-2-1-3-15,2 2 7 16,-4 0-4-16,4 0 0 0,0 1 6 16,-2-4-14-16,-1-1 8 15,1 0 0-15,2 0-2 16,0 0 2-16,0 0-4 16,-2 0-20-16,-10 0-77 15,-5-3-83-15,-10-14-195 16</inkml:trace>
  <inkml:trace contextRef="#ctx0" brushRef="#br0" timeOffset="32731.3576">8664 12186 126 0,'0'0'134'0,"0"0"4"15,0 0-47-15,0 0 6 16,0 0-42-16,0 0 15 16,-9 0-60-16,9 0 0 15,0 0-1-15,0 0-2 16,0 0-7-16,0 10 7 16,7 24 8-16,11 16 86 15,7 10-36-15,-4 6-55 0,2-4 15 16,0-9-22-1,-6-15 22-15,-3-13-25 0,-1-10 3 16,-2-7-9-16,0-4 6 16,0-1 0-16,1-3-2 15,-1 0 15-15,-1 0-23 16,-2 0 10-16,-2 0 0 16,1-11 1-16,4-8-1 15,0-4 0-15,2-7-10 16,1 0 24-16,-1 4-32 15,1 4 8-15,-1 3 3 16,0 6 1-16,1 2-21 0,-1 1 11 16,1 4-7-1,-6 2-26-15,-3 3 33 0,-3 1-18 16,-2 0 34-16,0 0-16 16,0 0 16-16,0 0-4 15,0-5-6-15,0-1-62 16,-11-6-80-16,-3 0-107 15</inkml:trace>
  <inkml:trace contextRef="#ctx0" brushRef="#br0" timeOffset="37028.1625">8838 9050 242 0,'0'0'43'0,"0"0"-23"15,0 0 0-15,0 0 62 16,0 0-11-16,0 0 5 15,0 0 9-15,0 0-52 16,0 0-11-16,0 0 7 16,0 0-29-16,0 0 0 15,0 0-4-15,0 0 15 16,0 0-2-16,0 0-7 16,0 0 7-16,0-3 17 0,-11-2-17 15,-5 1-9 1,-4-1 16-16,3 4-16 0,-6 1 36 15,-4 0-36 1,0 0 1-16,2 0-8 0,-4 0 10 16,0 7-3-16,0 5 0 15,-1-1 5-15,6-2 0 16,1 2 1-16,6 0 0 16,3-3 15-16,1 4-19 15,1 5-4-15,2 4 2 16,-6 6 0-16,0 7 1 15,-1 5-1-15,-5 4-4 0,-1-3-1 16,-2-6 5 0,6-6 0-16,1-2 0 0,3-4 6 15,1 1-11-15,5-2 5 16,5 6 0-16,-1 1-8 62,2 8 7-62,3 6 1 0,-2 0 0 0,0 2 2 0,0-2-9 0,0 5 6 16,-1 0 1-16,3 0 4 0,0-3-4 0,0-2 0 16,0-4-8-16,0-3 19 15,0 0-11-15,0-2 0 16,0-4 0-16,5 6-5 16,11-4 10-16,1-3-6 0,1-1 1 15,3-7 0-15,-2 2 4 16,-1 0-4-16,0 2-1 15,0 0-1-15,0 2 2 16,4 1-2-16,-2 4-1 16,0-3 6-16,2-4-2 15,-2-6-1-15,3-1 0 16,-1-4-4-16,2 2 6 16,3-1-2-16,-2 0 25 15,-3-2-19-15,-4-4-8 16,-2 2 3-16,-5-4-1 15,1 2 0-15,2-5 1 16,4 1-1-16,4-2 0 16,3-2 10-16,4 0-12 15,2 0 2-15,0 0 0 16,3-6-1-16,-8-3 1 16,1 1 0-16,0 0 0 0,-5-1 10 15,2 2-17-15,-3-4 7 16,0 2 0-16,0-4-8 15,-1 2 13-15,-3-6-8 16,2-3 3-16,1-2 0 16,4-11-5-16,1-2 5 15,6-5-1-15,2-4-8 16,0 0 14-16,4 2-5 16,-4 3 0-16,-4 6 8 0,-5 5-25 15,-4 1 17-15,-4 3 0 16,0-3 3-16,0-6 7 15,-3-1-10-15,2 2 0 16,-4-5 5-16,0-1-21 16,-2-1 16-16,0-5 0 15,-2-5-6-15,-1 1 12 16,1 2-6-16,-4 2 0 16,-3 8 15-16,0 2-27 15,0 2 12-15,0 2 0 16,-12 0 0-16,-1 1 10 15,-1 2-4-15,4-5-6 0,-6-7 0 16,3 3-8 0,-6 0 8-16,0-1 0 0,-4 4 0 15,-6-1 1-15,-6 0-1 16,2 6 0-16,-5 6 3 16,5 5 23-16,0 8-25 15,2 1 2-15,3 2 22 16,3 2-20-16,-1 1 1 15,1 0-6-15,-4 0 9 16,2-1-10-16,0-1 1 16,6 0 0-16,-2 1 15 15,3 3-11-15,7-2 20 16,2 3-24-16,1 0 7 16,4 0-5-16,-3 0-2 15,5 0-3-15,-4 0-3 16,6 0-7-16,0 0-3 0,0 7-35 15,-2 0-33-15,-1 0 18 16,1 0-26-16,0 0-21 16,2 1-71-16,-6 2-181 15</inkml:trace>
  <inkml:trace contextRef="#ctx0" brushRef="#br0" timeOffset="42501.8399">5246 13301 549 0,'0'0'104'0,"0"0"-86"16,0 0-33-16,0 0 15 15,0 0 0-15,0 0 25 16,0 0 19-16,12 0 74 0,-12 0-9 16,-18 1-87-16,-7 13-3 15,-4 7-19-15,5 7 0 16,6 6-9-16,9 8 10 15,9 10-1-15,0 2 0 16,29-1-28-16,13-12 24 16,6-10-63-16,-6-13 1 15,-7-6 64-15,-12-6-10 16,-15 0 12-16,-8 0 21 16,0 6 62-16,-13 8-12 15,-16 4-71-15,-2-3 0 16,6-4 13-16,5-11-1 15,9-6-12-15,9 0 0 16,2 0-27-16,0-31 0 16,4-24-32-16,21-10 17 0,6 4 20 15,-2 17 6-15,-2 15 7 32,-7 19-15-32,-9 6 24 0,0 4-12 0,0 0 21 15,1 0-9-15,7 0 31 16,4 10-25-16,8 5 2 15,9-9-8-15,5-6 6 16,3 0-18-16,4-36-27 16,-3-8 17-16,-7-3 15 15,-8-1 0-15,-16 14 6 16,-12 7 1-16,-6 12 0 16,0 8 63-16,-13 4-14 15,-3 3 2-15,10 0-19 16,4 0-22-16,-1-2-20 0,3 0 10 15,0-2-81-15,9-10-18 16,11-4 11-16,2-5 60 16,-6 6 23-16,-7 6-7 15,-7 9 10-15,-2 2 4 16,0 0 39-16,2 23 32 16,10 18-70-16,9 22 34 15,6 1-7-15,9-6-24 16,0-18-5-16,-5-19-1 15,-5-21-26-15,-3 0 12 16,-9-13 14-16,-6-18 0 0,-8-8 15 16,0-8 6-1,0 2 3-15,-6 1-9 16,-4-1-2-16,4 1 41 0,6-2-54 16,0 2 0-16,0 0-2 15,20 11-6-15,5 6 2 16,1 7-80-16,-1 10-21 15,-3 10 23-15,-4 0-119 16,-7 18-92-16</inkml:trace>
  <inkml:trace contextRef="#ctx0" brushRef="#br0" timeOffset="42788.5534">6318 12997 520 0,'0'0'60'0,"0"0"-45"15,0 0 8-15,0 0 28 16,47 147 33-16,-32-87-29 16,2-10 9-16,0-13-38 15,1-16-24-15,5-11 10 16,0-10-9-16,2 0-3 16,0-3 0-16,-7-27 7 15,-3-6-7-15,-6-10 0 16,-7-7 0-16,0 1-11 15,-2 2 25-15,0 10-14 16,0 12 0-16,0 12 3 16,0 4-23-16,0 0-10 0,8-6-134 15,4 1-65-15</inkml:trace>
  <inkml:trace contextRef="#ctx0" brushRef="#br0" timeOffset="43122.75">6665 13222 79 0,'0'0'685'16,"0"0"-680"-16,0 0-5 15,0 0-25-15,0 0 0 16,0 0 25-16,79-36 18 16,-44-6-10-16,1-11 0 15,-3-4-8-15,-6-3 0 16,-9 9 5-16,-9 18-1 0,-9 15-4 15,0 11 40-15,-15 7 35 16,-16 0-11-16,-4 11-35 16,2 19-14-16,9 14 2 15,12 9-3-15,12 10-11 16,0-2-3-16,25-11 15 16,13-15-21-16,9-11 6 15,2-13 0-15,2-11-16 16,-1 0 16-16,-6-7-20 15,-11-12-45-15,-13-6-136 16,-15 9-4-16</inkml:trace>
  <inkml:trace contextRef="#ctx0" brushRef="#br0" timeOffset="43457.8534">7141 12994 472 0,'0'0'56'16,"0"0"-50"-16,0 0-1 15,0 0 98-15,0 0-48 16,0 0 6-16,-9-10 16 16,9 42-39-16,0 12 26 15,17 10-14-15,1 0-45 16,0-11-4-16,-2-14-1 16,-1-15-58-16,-8-14-99 15,-7-20-106-15</inkml:trace>
  <inkml:trace contextRef="#ctx0" brushRef="#br0" timeOffset="43620.9748">7072 12765 899 0,'0'0'32'0,"0"0"-32"0,0 0-5 15,0 0 0-15,115-34 5 16,-84 18-13-16,0 0-47 15,-4-2-102-15,-13 8-122 16</inkml:trace>
  <inkml:trace contextRef="#ctx0" brushRef="#br0" timeOffset="48635.2497">5458 14459 225 0,'0'0'12'15,"0"0"-12"-15,0 0-88 16,0 0-61-16</inkml:trace>
  <inkml:trace contextRef="#ctx0" brushRef="#br0" timeOffset="48722.0122">5458 14459 120 0,'-13'43'0'0,"17"-43"-41"15</inkml:trace>
  <inkml:trace contextRef="#ctx0" brushRef="#br0" timeOffset="49054.7059">5496 14493 37 0,'0'0'143'16,"0"0"-41"-16,0 0 1 0,0 0-36 15,0 0-25-15,0 0 66 16,0 0-55-16,0 0-26 16,0 0-9-16,0 0-15 15,0 0 24-15,0 0-27 16,0-3 3-16,3 2-2 15,1-4 2-15,5 1-3 16,6-4 11-16,10-6-6 16,1-1 45-16,3-2-22 15,7 0-26-15,-3 4 18 16,3-4-13-16,-2 7-2 0,-3 5-5 16,-9-1 0-1,-4 3-10-15,-7 0 16 16,-5 3-6-16,-6-3 17 0,0 3-15 15,0 0 20-15,0 0 6 16,0 0-18-16,0 0 18 16,0 0-28-16,0 0 0 15,0 0-8-15,0 0-53 16,0 0-85-16,0 0-114 16</inkml:trace>
  <inkml:trace contextRef="#ctx0" brushRef="#br0" timeOffset="51140.3727">6093 14171 327 0,'0'0'45'0,"0"0"-45"16,0 0-14-16,0 0 11 0,0 0 0 15,0 0 6-15,-4-7 2 16,4 4 52-16,0 3-51 16,0 0 34-16,0 0-5 15,0 0-21-15,0 0 9 16,0 0-14-16,0-2 36 15,0 2 35-15,0 0-54 16,0 0-3-16,0 0-12 16,0 0 1-16,0 0-15 15,0 0 3-15,0 0-4 0,0 0-1 16,0 0 5 0,0 0 0-16,0 0-2 15,0 0 7-15,0 0-14 0,0 0 9 16,0 0 0-16,0 0-5 15,0 0 6 1,0 0-1-16,0 0 0 0,0 0 8 16,0 0-13-16,0 0 5 15,0 0 0-15,0 0-5 16,0 0 7-16,0 0-2 16,0 0 4-16,0 0 2 15,0 0 22-15,0 0-25 16,0 0 8-16,0 0 4 15,0 0-14-15,0 0-1 16,0 0 0-16,0 0 4 0,0 0-8 16,0 0 4-16,0 0 0 15,0 0 16-15,0 0-9 16,0 0 37 0,0 10-4-16,0 24-36 15,11 15 18-15,11 2-20 16,3-5 3-16,-3-16-2 0,-6-12-1 15,-1-6-4-15,-3-3 0 16,-6-5 2-16,1 0 4 16,-5-4-4-16,-2 0 0 15,0 0-11-15,0 0 11 16,0 0 0-16,0-24-6 0,0-13 12 16,0-13-11-16,-5-6 5 15,5 6 0-15,0 7-8 16,0 14 5-16,0 11 3 15,0 6 0-15,5 6-31 16,3 2 22-16,6 0-8 16,1 4 17-16,4 0-13 15,1 0 13-15,2 18 0 16,2 4 16-16,1 4-11 16,-2-4 8-16,-6-2-13 15,1-5-12-15,-1-9-6 16,2-6-56-16,-1 0 15 15,-1-6-26-15,-3-21-35 16,-3-3 64-16,0-5 8 16,-7 6 48-16,3 5 0 0,-5 5 3 15,-2 10-3-15,0 5 59 16,0 4 52-16,0 0 34 16,0 0-50-16,-9 18-15 15,-8 20-40-15,3 16-13 16,3 8 1-16,7-4-15 15,4-12-5-15,0-24-9 16,0-12 1-16,4-10-8 16,12 0 4-16,-1-14-39 15,-1-26 28-15,-3-14-1 16,-7-4 9-16,-4 10-11 16,0 17 18-16,0 18 0 0,0 13 8 15,0 0 15 1,0 0 16-16,0 0-39 15,0 0 4-15,7 0-18 16,7 12 14-16,-2-2 0 0,2-2-2 16,-1-8-15-16,2 0 2 15,6-30-57-15,-5-15 16 16,-3-2 47-16,-7 4-12 16,-1 16-5-16,-5 16 26 15,0 9 5-15,0 2 96 16,0 0-59-16,7 2-29 15,0 18 0-15,3 6-6 16,4 1-7-16,-1-5 0 0,-2-6 4 16,-1-10-4-16,-4-6 0 15,1 0-31-15,-1-11 3 16,1-21-3-16,-2-6 31 16,-1 8 0-16,-4 6 9 15,0 17-7-15,0 7 25 16,2 0 4-16,5 0-16 15,7 13-15-15,5 11 0 16,8 6 3-16,4-5-2 16,0-10-2-16,3-11-5 15,-1-4-53-15,-2-16 19 16,-2-16-21-16,2 0 10 0,-2 1-11 16,0 17 15-16,-2 7 34 15,2 7-11-15,0 0 24 16,2 0-6-16,3 2 8 15,1-2-2-15,-6 0 7 16,0-8-5-16,-8-16 6 16,-8 0-1-16,-5 4-3 15,-8 7 44-15,0 6-9 16,-6 7 33-16,-16 0 1 16,-5 14-51-16,-2 20 64 15,5 6-76-15,3 12 13 16,13 0 2-16,8-8-20 15,0-12-5-15,8-15 0 16,13-17-30-16,1 0 26 16,-2-18-33-16,-2-21 37 0,-5 1-14 15,-4 6 6-15,-6 12 8 16,-1 12 9-16,-2 8-1 16,0 0 63-16,4 10-71 15,9 20 17-15,7 8-27 16,12-1 19-16,1-15-13 15,7-22 4-15,3 0-91 16,-4-45-16-16,-9-12-13 16,-12 5-173-16</inkml:trace>
  <inkml:trace contextRef="#ctx0" brushRef="#br0" timeOffset="51831.951">5815 15521 301 0,'0'0'131'16,"0"0"-38"0,0 0-24-16,0 0 3 0,0 0-7 15,0 0-44-15,-14 2 80 16,14-2-70 0,0 0-23-16,16 0 12 0,9-2-19 15,8-7 38-15,5-5-39 16,4-4 8-16,3 2 11 15,-1-4-3-15,-1 0-15 16,-5 2 1-16,-5-1 7 16,-6 6-9-16,-8 1 0 15,-5 6-3 1,-7-2-14 0,-3 6-10-16,-4 2-43 0,0-5-29 15,0 1-29-15,0 0-101 0</inkml:trace>
  <inkml:trace contextRef="#ctx0" brushRef="#br0" timeOffset="52345.8003">6557 14989 395 0,'0'0'98'0,"0"0"-10"0,0 0 10 0,0 0-52 0,0 0 54 0,0 0-35 0,0 0-25 0,4 19-18 16,7 16-20-16,5 13-2 0,7 7 25 0,2-15-15 0,2-22-7 16,-2-14-3-16,4-4-13 15,0-4 2-15,-2-28 7 16,-5-15 3-16,-4-5-3 15,-7 4 4-15,-8 4 19 16,-3 14-19 0,0 8 0-16,-19 2 18 15,1 6-13-15,5 2-5 16,0 0 0-16,11-4-14 0,2-6-43 16,0-4-110-16,13-4 17 15,7 10-33-15,0 6-98 16</inkml:trace>
  <inkml:trace contextRef="#ctx0" brushRef="#br0" timeOffset="52994.0672">6873 14733 381 0,'0'0'235'0,"0"0"-166"0,0 0-55 15,0 0-7-15,0 0 13 16,0 0 32-16,83 105-28 16,-61-78 3-16,-7-9 34 15,1-8-61-15,-7-4 2 16,-5-6-2-16,-2 0 7 15,-2 0-14-15,0 0 7 16,0-20 0-16,0-18-12 16,0-10 14-16,5 3-2 0,9 13 0 15,1 18 6-15,5 6-23 16,-3 4 17 93,2 4 0-109,1 0-7 0,0 1 13 78,0 20-6-78,-2 1 29 0,-3 2-25 0,-2-2 24 16,-1-8-28-16,-3-1 1 0,-3-9-7 0,2-4 6 0,0 0-5 0,1-17-3 16,2-11-4-16,0-5-8 0,-2 4 17 0,-3 9-7 15,-3 13-1-15,0 4 11 0,-3 3 0 16,0 0 0-16,2 0 5 0,4 0-19 0,1 0 14 0,6 0 0 0,1 0-12 0,3 0 15 0,3 3-3 0,3 0 0 16,4 1 11-16,0 2-26 0,-6 0 15 15,2 0-15-15,-3 0 4 0,-5-2-33 16,-1-4 34-16,-5 0-5 0,-5 0-28 0,3 0 31 0,-3-16-9 15,3-8 21-15,2-7-13 16,-3 6 19-16,-1 2-6 0,-1 10 8 16,-2 7-4-1,-2 2 35-15,0 4-3 16,0 0 39-16,0 0 14 0,0 0-64 16,0 0 5-1,0 0-30-15,3 0-15 0,2 0 10 16,1 0-107-16,7 0-12 15,1-6 27-15,-3-5-224 16</inkml:trace>
  <inkml:trace contextRef="#ctx0" brushRef="#br0" timeOffset="53431.114">7710 14497 481 0,'0'0'112'0,"0"0"-112"0,0 0-5 0,0 0 3 0,0 0 4 0,0 0 17 0,34 11 45 0,-20 15-6 0,1 6-1 0,3-1-34 0,0 5-12 0,-3-11-10 0,-4-6 12 0,-1-12-14 0,-4-5 1 16,-4-2-4-16,1 0-11 0,-3 0 15 0,0-12 0 0,0-12 12 0,0-4 8 0,-9-1-16 0,2 6-2 0,4 6-2 0,3 0 3 0,0-1-3 0,0-1-91 0,0 0 19 125,0 3-46-125,0 5-66 0</inkml:trace>
  <inkml:trace contextRef="#ctx0" brushRef="#br0" timeOffset="54387.765">7927 14373 507 0,'0'0'101'16,"0"0"-59"-16,0 0-34 16,0 0 16-16,0 0-24 15,0 0 0-15,-3 29 58 0,22 5-7 16,-2 2-11 0,1 4 15-16,-5-9-36 15,1-4 14-15,-8-14-31 0,-1-5-2 16,-3-8 29-16,-2 0-20 15,0 0 0-15,0 0-9 16,0 0 21-16,0-2-40 16,0-29 19-16,0-15 0 15,4-13-5-15,6-3 8 16,1 14-3-16,0 14 0 16,-2 10 5-16,0 10-10 15,-1 7 5-15,2 1-4 16,-1 6-5-16,1 0 2 15,2 0-21-15,1 0-65 16,1 0-31-16,-3 7 16 0,-7 3-144 16</inkml:trace>
  <inkml:trace contextRef="#ctx0" brushRef="#br0" timeOffset="55250.2548">6262 16192 446 0,'0'0'192'15,"0"0"-151"-15,0 0-16 16,0 0-19-16,0 0 11 16,0 0 13-16,14-19-1 15,6 6 25-15,9-5-3 0,2 5-13 16,7-6 11-1,4 1-43-15,3-4 4 16,2 0-10-16,-3 0 13 0,-3 0 12 16,-8 4-25-16,-6 5 5 15,-8 8-11-15,-5 0 9 16,-5 1-3-16,-5 4 0 16,-4 0 7-16,0 0-24 15,0 0 17-15,0-1-19 16,0-3-9-16,0-10-155 15,0-8-35-15,0-4-279 16</inkml:trace>
  <inkml:trace contextRef="#ctx0" brushRef="#br0" timeOffset="56745.9987">7290 15483 518 0,'0'0'90'16,"0"0"-60"-16,0 0-30 15,0 0 3-15,0 0 19 16,0 0-13-16,0 0 16 15,0 0 7-15,0 0-30 16,0 0 78-16,0 0-47 16,-4 3-4-16,-6 5 5 15,1 0-31-15,-3 6-3 0,-2-3 22 16,1 5-16 0,-1 2 13-16,-1 0-19 0,1 0 0 15,5 0-6-15,3-9 7 16,1 0-1-16,3-5 0 15,2-3 11-15,0-1-29 16,0 5 13-16,2-1-17 16,18 4 13-16,2-2 2 15,3 1 7-15,2 2-2 16,0 5 4-16,-6-4-12 16,2 5 10-16,-7-4 0 15,-5 1-2-15,-5-2 11 16,-4-5-9-16,-2 2 11 0,0-2-9 15,0 6 31-15,0 1-30 16,-10-2-3-16,-7-3 4 16,2 3 2-16,1-1-6 15,-1-1 0-15,1-2 8 16,4-3-28-16,1-3-7 16,5 0-53-16,2 0-7 15,2-7-35-15,0-9-117 16</inkml:trace>
  <inkml:trace contextRef="#ctx0" brushRef="#br0" timeOffset="57037.0542">7452 15258 597 0,'0'0'63'0,"0"0"-36"16,0 0-27-16,0 0 0 16,0 0 15-16,0 0-9 15,15 5 32-15,15 34-6 16,10 19 81-16,4 15-29 15,2 6-76-15,-7 2-6 16,-7-19 6-16,-8-18-3 0,-9-22-10 16,-5-22-64-16,-10-3-124 15,0-38-66 1</inkml:trace>
  <inkml:trace contextRef="#ctx0" brushRef="#br0" timeOffset="57817.3027">7497 15484 579 0,'0'0'43'16,"0"0"-43"-16,0 0 0 15,0 0 36-15,0 0-35 0,113-30 26 16,-92 20 29 0,-4 2-44-16,1 5 18 15,1 3-19-15,0 0-6 16,4 0 11-16,1 0-16 0,0 7 0 15,1 1-3-15,-7-2-7 16,-3-2 0-16,-5-4 10 16,-6 0 0-16,-4 0-13 15,0 0 27-15,0 0-5 16,0 0 47-16,0-8-15 16,-4-13-17-16,-4-12-24 15,6-3 0-15,2-8-7 0,0 4 7 16,20 4-5-1,5 5-7-15,8 13-78 16,1 9 38-16,3 9-27 0,1 0-39 16,-4 0 69-16,-2 0-54 15,-9 8 47-15,-7-5 12 16,-9 3 44-16,-7-6 12 16,0 5 116-16,0-5 17 15,-11 1-38-15,-5 7-69 16,1 5 25-16,-3 1-32 15,3 4-25-15,3 0 11 16,5-7-17-16,7 4 0 16,0-11-14-16,0-2 7 15,5-2-43-15,11 0 14 16,1-2-12-16,1-18 41 0,-5 4-12 16,-6 8 19-16,-2 4 10 15,-3 4-9-15,2 0 25 16,1 0 3-16,8 0-22 15,7 0 1-15,5 0-8 16,6 4-1-16,0-4-2 16,-2-4 3-16,0-24-8 15,0-20 3-15,-7-15 2 16,-4-9-21-16,-7-3 24 16,-9 12 0-16,-2 6-2 15,0 12 4-15,0 10-2 16,-7 15 2-16,3 12 23 15,4 8 72-15,0 0-40 16,0 0-39-16,0 36 0 16,16 14-14-16,8 17 10 15,3 2-14-15,-2-10 5 0,-3-18-21 16,-2-14-34-16,-13-24-130 16,-7-3-162-16</inkml:trace>
  <inkml:trace contextRef="#ctx0" brushRef="#br0" timeOffset="58156.3896">8325 14995 891 0,'0'0'0'0,"0"0"-14"16,0 0 12-16,154-27-11 16,-91-6 11-16,-3-7-18 15,-4 2-10-15,-11 5 29 16,-14 16-5-16,-14 11-10 0,-13 6 16 15,-4 10 0-15,0 26 68 16,-8 12-33-16,-10 2 6 16,3-10-12-16,2-21-19 15,5-14 34-15,8-5-44 16,0-5-46-16,4-24 14 16,13-7 9-16,1 6 22 15,-3 8 1-15,-2 9 0 16,1 13 4-16,1 0 12 15,3 9-2-15,7 17 22 0,2-2-27 16,-4-2-18-16,2-11-26 16,-11-11-157-16,-10-12-39 15</inkml:trace>
  <inkml:trace contextRef="#ctx0" brushRef="#br0" timeOffset="58974.8205">6895 16802 80 0,'0'0'167'0,"0"0"-122"16,0 0 6-16,0 0 29 16,0 0 16-16,0 0 51 15,-22 10-84-15,22-10 36 16,0 0-38-16,0 0-50 16,0 0 4-16,0 0-15 15,22-8 0-15,14-10 37 0,11 0-12 16,2-7 2-1,4 0-27-15,5 3 0 16,-2-5 11-16,-5 6-1 16,-6 0-10-16,-7 5 0 0,-11 6 13 15,-10 2-24 1,-5 2 11-16,-10 6 0 0,-2 0-12 16,0 0 13-16,0 0-2 15,-12 0-13-15,-7-2-108 16,2-8-101-16</inkml:trace>
  <inkml:trace contextRef="#ctx0" brushRef="#br0" timeOffset="60524.2474">7814 16030 349 0,'0'0'60'16,"0"0"-52"-16,0 0 25 15,0 0-30-15,0 0 23 16,0 0 22-16,-5-8-23 16,5 8 41-16,0 0-18 0,0 0-21 15,0 4 25-15,0 26-12 16,15 16 2-16,12 12 21 16,-2 0-52-16,0-3 10 15,-4-11-21-15,0-10 0 16,-1-11 8-16,-5-4-8 15,-2-7-17-15,1-2-16 16,-5-10-93-16,-3 0 65 16,-1 0-117-16,-2-18-38 15</inkml:trace>
  <inkml:trace contextRef="#ctx0" brushRef="#br0" timeOffset="61525.1646">8059 16074 390 0,'0'0'113'0,"0"0"40"0,0 0-123 16,0 0 61-16,27 107-47 16,-12-58 19-16,3-3-18 15,1-11-42-15,6-17 1 16,4-14-4-16,-2-4-47 16,-2-27 46-16,-10-21-24 15,-9-2 25-15,-6 2-7 16,0 8 23-16,-13 12 18 0,-9 12 9 15,-5 10-24-15,3-2 17 16,6 8-31-16,9 0 4 16,7 0-9-16,2 0 0 15,0 0-12-15,0-6-77 16,15-2-30-16,14-10 105 16,2-8-25-16,-2-10 19 125,-6-1 2-125,-8-2-8 0,-8 6 18 0,-7 3 7 0,0 12 2 0,0 5 13 0,0 4 0 0,0 9 22 0,0 0 36 0,0 0-47 0,0 0 37 0,0 4-32 0,0 18-29 0,0 18 15 0,0 3-9 15,11 1-6-15,4-13 0 0,2-6 17 16,-2-11-20-16,-1-10 2 15,-2 2-26-15,0-6 24 0,-5 0-39 16,-3 0 11-16,-2 0 24 16,3 0 6-16,1 8 1 15,8 5 6-15,5 10 15 16,6-2-10-16,4 2-6 16,2-9-6-16,3-14 0 15,-1 0-21-15,-2-14-15 16,0-26 4-16,-6-4-33 15,-2-6 47-15,-11 10-40 0,-4 13 43 16,-6 14 8-16,-2 13 14 16,0 0 42-16,0 0 1 15,-14 9-14-15,1 9 36 63,-1 5-26-63,10-1-34 0,4-4-12 0,0-6 14 0,0-6-27 0,20-6 13 0,5-6-43 0,-1-24 19 15,3-11-17-15,-3-3 2 16,-5 9 17-16,-4 16-11 16,-3 6 33-16,-6 13-4 15,0 0-4-15,1 3 8 16,5 11 1-16,1 1 12 16,-3-7-13-16,0-3 13 0,-6-1-14 15,-4-4 1-15,0 4 0 16,0-4 51-16,0 4-17 15,0 2 33-15,0-2-47 16,0 5-1-16,0-5-26 16,-4-4 7-16,4 0-18 15,0 0 4-15,0-9-89 16,2-13 78-16,18-14 18 16,2 5 14-16,1 4-17 15,-4 10 10-15,-5 8 0 16,-3 7 27-16,-7 2-24 15,1 0-2-15,-5 0-1 16,0 0-14-16,0 0 14 16,0 0-82-16,-14 0-172 15</inkml:trace>
  <inkml:trace contextRef="#ctx0" brushRef="#br0" timeOffset="61693.865">8834 15633 673 0,'0'0'115'15,"0"0"-115"-15,0 0 20 16,0 0-30-16,52-126 10 16,-35 113-13-16,-1 5 9 15,-8 8-87-15,-5 0-54 0,-3 14-80 16</inkml:trace>
  <inkml:trace contextRef="#ctx0" brushRef="#br0" timeOffset="62485.9965">7361 17548 390 0,'0'0'135'16,"0"0"-26"-16,0 0-66 16,0 0-42-16,0 0 2 15,0 0 3-15,67-31 26 16,-16 13 52-16,5-8-70 15,9-2 40-15,-5-2-12 16,2 2-23-16,-9 2 20 16,-12 4-31-16,-8 8 3 15,-12 6-15-15,-11 2 9 0,-3 6-5 16,-5 0 0 0,-2 0 5-16,0-5-4 0,0 3-1 15,-15-3-27-15,-6-9-61 16,3-4-122-16,5 0-105 15</inkml:trace>
  <inkml:trace contextRef="#ctx0" brushRef="#br0" timeOffset="63784.1808">8516 16718 433 0,'0'0'202'0,"0"0"-153"0,0 0 5 15,0 0-3 1,0 0-16-16,0 0 1 0,17 104-30 16,8-20-6-1,8 14 15-15,0-4-13 0,3-1 18 16,-7-17-17-16,-7-22-2 16,-11-20 27-16,-7-24-7 15,-1-6 5-15,-3-4-17 16,0 0-3-16,0 0 2 15,0-8-8-15,-13-28-3 16,-14-27-2-16,-9-20-41 16,3-8 34-16,6 7 6 15,7 4 6-15,7 12-8 0,6 5 8 16,7 19-6 0,0 4-4-16,0 17 9 0,7 10-2 15,11 9 3 1,1 4 0-16,4 0 4 0,0 23 7 15,0 8 16-15,0 8 5 16,-3-3-28-16,-7-8 18 16,-6-12-22-16,-4-10 5 15,-1-2-10-15,-2-4 5 16,0 0 0-16,0 0 0 16,0 0-21-16,0 0 14 15,0-15-27-15,0-14-6 16,0-7 36-16,0 0-21 15,6 9 19-15,7 10 2 0,6 6 1 16,-2 7-4-16,5 4-3 16,3 0 10-16,0 4 13 15,0 11-10-15,-4-2 12 16,-3 0-11-16,-7-12 10 16,-2-1-16-16,-4 0 2 15,2-24-57-15,-3-20 50 16,2-10-3-16,1 9 2 15,-2 14 0-15,-3 18 16 16,3 13-21-16,1 0 13 16,9 13 0-16,5 18 39 15,5 0-9-15,-2-3-27 16,-4-10-3-16,-1-18-3 16,0 0-28-16,0-40-3 15,-5-10 7-15,1-12 19 0,-3 4-32 16,-2 18 31-16,-2 13-3 15,-3 18 24-15,-2 9-17 16,0 0 5-16,0 0 0 16,7 0 7-16,5 4-4 15,11 10-3-15,4-8 0 16,2-3 9-16,0 2-16 16,-5-5 7-16,-8 0 0 15,-7 4 6-15,-6-4-6 16,-5 8 0-16,0 10 81 0,0 10-61 15,-18 8 0 1,-5 3-20-16,6-8-11 16,-1-9 9-16,7-16-57 15,7-6-63-15,-1-17-184 0</inkml:trace>
  <inkml:trace contextRef="#ctx0" brushRef="#br0" timeOffset="64452.9337">9355 16348 226 0,'0'0'112'0,"0"0"-99"0,0 0-13 15,0 0-18-15,0 0-14 16,0 0-8-16,9 13 1 15,-3-22 28-15,-3 4 11 16,-3 1 64-16,0 4 23 16,-7 0 39-16,-10 0-1 15,-6 9-59-15,-4 22 17 16,1 9-62-16,1 10-11 16,6 8 53-16,5 9-28 15,7-2 10-15,7-10-9 0,0-19-33 16,2-18 8-16,21-18-11 15,8 0-3-15,7-41-7 16,-1-17-20-16,-3-14-7 16,-8-2-5-16,-12 20 5 15,-3 18 28-15,-9 22 3 16,-2 14 6-16,0 0 63 16,0 0-14-16,3 4-14 15,15 16-35-15,3 6 8 16,11 0-25-16,-3-16 15 15,0-10-36-15,0-18 35 16,-5-28-25-16,-5-16 20 16,-7-9 0-16,-7 17-5 15,-3 14 8-15,-2 22 5 16,0 14 0-16,0 4 52 16,0 0-30-16,12 0-22 15,5 4-10-15,10 6-22 0,6-2 21 16,3 0-26-16,-5-8 9 15,-9 0 27-15,-6 0-4 16,-11 4 5-16,-3 10 5 16,-2 9 65-16,0 12-5 15,-12 10-49-15,-5 5-13 16,-6-6 5-16,6-8-8 16,1-18-54-16,-1-9-135 15,-6-9-475-15</inkml:trace>
  <inkml:trace contextRef="#ctx0" brushRef="#br0" timeOffset="65286.9094">7932 18199 492 0,'0'0'165'0,"0"0"-138"15,0 0-15-15,0 0 17 0,0 0-8 16,0 0 16-16,-3-12-37 15,27-2 12-15,22-4 89 16,14-4-76-16,11-5 27 16,9 0-43-16,-4 4 6 15,-5 2-3-15,-9 3-11 16,-15 5-1-16,-13 0 15 16,-12 9-15-16,-11 4 0 15,-5 0-4-15,-3 0 12 16,-1 0-5-16,-2 0-3 15,0 0 0-15,0 0 10 16,0 0-10-16,0 0-20 0,0-10-31 16,0-12-151-16,0 4-67 15</inkml:trace>
  <inkml:trace contextRef="#ctx0" brushRef="#br0" timeOffset="68739.9679">9125 17212 257 0,'0'0'0'0,"0"0"-14"16,0 0-21-1,0 0 35-15,0 0 22 0,0 0-2 16,0 0 53 0,0 0-27-16,10 0 18 15,-10 0 47-15,4 11-27 0,7 28-37 16,5 16 19-16,6 15-12 15,2 2-11-15,3-5 11 16,-2-9-36-16,4-8 34 16,-4-10-46-16,-2-10-2 15,-2-16-4-15,-8-6 3 16,-4-4-15-16,-4-4 6 0,-3 0-38 16,-2 0-6-16,0-4-48 15,0-22 32-15,0-14 22 16,-4-4-123-16,4 8-19 15,0 10-61-15</inkml:trace>
  <inkml:trace contextRef="#ctx0" brushRef="#br0" timeOffset="70190.4307">9526 17393 315 0,'0'0'113'16,"0"0"-83"-16,0 0-29 16,0 0 23-16,0 0-9 15,0 0 29-15,-2-18 10 16,2 18 17-16,0 0 39 15,-2 0-36-15,-11 4-18 16,-3 15-48-16,3 6 3 16,1 7-5-16,10 2-6 15,2-1 0-15,0-12-2 16,10-6 4-16,9-11-4 16,4-4-3-16,-3 0-47 0,-5-14 23 15,1-21-1-15,-5-5 29 16,-9 9-11-16,3 8 13 15,-5 13-1-15,0 10 15 16,0 0 10 0,0 0 42-16,9 0-67 0,8 14 0 15,8 5-2-15,8-2 5 16,-1-4-3-16,-3-12 0 16,-2-1-27-16,-7 0 27 15,-5-14-58-15,-4-14 54 16,-6 6 1-16,-3 0-1 15,-2 8 4-15,0 6 0 0,0 4 3 16,0 4 54-16,0 0-39 16,0 0-12-16,0 0-5 15,7 12-1-15,8 16-5 16,10 16 4-16,1 6 1 16,-1-2 7-16,0 2 1 15,-6-9-8-15,-3-1 19 16,-5-14-6-16,-9-8 14 15,0-6-19-15,-2-11-5 16,0-1 32-16,0 0-32 16,-4-1 13-16,-18-21-16 15,-7-16-14 63,-3-16 12-62,7-8-12-16,4-6 4 0,10 9-5 0,8 15-14 0,3 12-28 0,0 6 1 0,16 12-3 16,5 2 37-16,-2 2 16 0,4 10 6 15,-3 0-2-15,-3 0 3 0,4 10-1 0,-6 8 39 0,-6 4-29 0,-6 0 22 16,-3 0 11-16,0 4-4 0,-14-4 23 16,-8 2-47-16,-1-6 3 15,3-5-13-15,7-10 5 16,1-3-14-16,6 0 4 15,2-8-37-15,1-31-4 16,3-20-126-16,0-9 95 0,0-2 42 16,0 8-4-1,11 3 15-15,1 5-28 0,-3 10 47 16,1 8-4-16,-2 10 5 16,-4 8-1-16,0 12 51 15,-1 6-27-15,1 0 42 16,10 0-12-16,7 33-35 15,8 17 111-15,3 11-86 16,-1 6-14-16,-4-9-22 16,-5-11 2-16,-2-14-17 15,-6-16 7-15,-8-17-106 16,-6 0-54-16,0-21-86 0,-31-19-80 16</inkml:trace>
  <inkml:trace contextRef="#ctx0" brushRef="#br0" timeOffset="70851.1784">9970 17165 185 0,'0'0'356'15,"0"0"-233"-15,0 0-113 16,0 0-10-16,0 0 6 16,0 0 23-16,84 0 9 15,-41 0-32-15,-1 0 9 16,-4-10-15-16,-7 6 0 16,-4 0-4-16,-7 4 16 15,-1 0-16-15,-2 4 8 16,5 10-4-16,-1 4 20 15,-2-6-20-15,-1-12-5 0,-5 0-1 16,-4 0-38-16,-6-27 12 16,-3-4 27-16,0 0 5 15,-10 9 8-15,-7 8 3 16,1 11-1-16,3 3 9 16,1 0 18-16,8 0 21 15,2 0-43-15,2 0-15 16,0 0-12-16,0 0-40 15,12-9 42-15,3 3 8 16,3-8-20-16,-1 2 22 16,2-2 0-16,-4 10-1 15,1 4-7-15,1 0 16 16,1 22 8-16,3 15 34 16,0 7-24-16,0 0 18 0,1-8-41 15,-2-4 0-15,-4-10 27 16,-3-8-30-16,-9-11 0 15,-4-3 0-15,0 0 11 16,0 0 28-16,0 0-17 16,-4-13-14-16,-18-27-8 15,-7-14-8-15,-2-22-4 16,8-5 8-16,7 1-34 16,12 10 24-16,4 15-33 15,0 20 14-15,22 17 8 16,1 14 0-16,1 4 4 15,0 22 20-15,-1 18 2 0,-3 10 90 16,-7 4-54-16,-8 2-24 16,-5-10 32-16,0-10-41 15,-3-2 26-15,-14-11-30 16,-1-5 10-16,-5-9-22 47,-1-9-10-47,-4 0-108 15,-4-4-24-15,-4-5-152 0</inkml:trace>
  <inkml:trace contextRef="#ctx0" brushRef="#br0" timeOffset="72299.05">9175 18504 378 0,'0'0'65'0,"0"0"-49"15,0 0 23-15,0 0-29 0,0 0 29 16,0 0 7-16,0 0-18 16,0-4 41-16,0 4-30 15,0 0 10-15,0 0-27 16,0 0-10-16,8-2-14 15,11-6 2-15,10-6 0 16,13-4 10-16,7-9-9 16,4 2 4-16,-2-1-5 15,1 2 3-15,-10 1 10 16,-2 8-10-16,-11-1-2 16,-7 3 43-16,-11 10-34 15,-3-2 3-15,-8 5-1 16,0 0 31-16,0 0 15 15,0 0-52-15,0 0-1 16,0 0-1-16,0 0-4 16,0-1-7-16,0-7-44 15,6-15-139-15,-2 1 19 0,3-1-303 16</inkml:trace>
  <inkml:trace contextRef="#ctx0" brushRef="#br0" timeOffset="74256.3482">10389 18067 529 0,'0'0'163'16,"0"0"-117"-16,0 0-46 15,0 0 0-15,0 0 3 16,0 0-21-16,14 0 18 15,-6 0-73-15,1 0-9 16,0-6-130-16</inkml:trace>
  <inkml:trace contextRef="#ctx0" brushRef="#br0" timeOffset="74502.0368">10725 17933 755 0,'0'0'96'0,"0"0"-69"0,0 0-27 16,0 0-7-16,0 0 7 16,0 0-1-16,2 0-7 15,3 0-36-15,-2 0-44 16,-3-15 7-16,0-6-225 78</inkml:trace>
  <inkml:trace contextRef="#ctx0" brushRef="#br0" timeOffset="76583.5986">4972 14654 302 0,'0'0'111'0,"0"0"-28"15,0 0 42-15,0 0-71 16,0 0-11-16,0 0-15 16,-17 18-21-16,-1 0 5 0,0 4-12 15,-2 2 0-15,0 1 40 16,0 3-15-16,2 12 19 16,1 8-44-16,1 24 19 15,3 4-22-15,5 8 3 16,8-7-7-16,0-11 2 15,14-8 5-15,15-8 0 16,9-2-7-16,4-2 26 16,5 0-31-16,2 2 12 15,4 5 0-15,3-3-3 16,-2 4 6-16,0-3-3 16,-4 4 0-16,4 7 4 15,-3 1-6-15,-4-1 2 16,-8 2 0-16,-7-6-2 15,-8-5 5-15,-5-3-3 0,-6-6 0 16,-2 1 9 0,-2 4-8-16,-3-1 2 0,-1-6-3 15,-5-2 0-15,0-6 11 16,0-5-16-16,0-8 5 16,0 2 0-16,0-6 3 15,-7 1-3-15,1-5 0 16,1-8 7-16,3-1-7 15,0 0 11-15,2-4-11 16,0 0 0-16,0 0-12 16,0 0 12-16,0 0-6 15,0 0-9-15,0 0-51 0,0 0 41 16,0 0 16 0,0 0 9-16,0 0-9 0,0 0 9 15,0 0 0 1,0 0-4-16,17 0 7 0,6 4-3 15,6 6 0-15,7 0 1 16,-1 6 11-16,3-2-12 16,2 0 0-16,2 2 3 15,3 3 3-15,0 3 0 16,-1 6-6-16,3 3 8 16,-3 5 16-16,1 3-19 15,-3 7-5-15,1 2 17 16,3 10-4-16,0 1 31 0,-2-9-44 15,-2-2 8 1,-2-8-13-16,-2-8 5 0,-2-2 0 16,-1 2 0-1,-6-6 8-15,0 6-14 0,0 4 6 16,-2-2 0-16,0 3-3 16,0 3 3-16,-1 0 0 15,0-4-1-15,1 3 10 16,0 3-11-16,-2-3 2 15,0 5 0-15,-6-3-7 16,1-5 7-16,-4-5 0 16,-5-4-5-16,0-3 18 0,1-2-20 15,1 3 7-15,5 12 0 16,1 3 1-16,2 0-1 16,1 4 0-16,0 3-1 15,3-7 10-15,4 4-8 16,-2-9-1-16,-3 0 0 15,-4-7-5-15,-2-11 6 16,-3-5-2-16,1-1 1 16,-3 1 0-16,1-2 4 15,-3-1-4-15,1-1 0 16,-2 8-4-16,3-5 4 16,1 4 0-16,-1-4 0 15,3-1 2-15,-1 1-1 16,6-4-1-16,1 11 0 15,4 0-7-15,5 1 7 0,0-1 0 16,-1 1-3-16,-1-4 10 16,-3-1-13-16,1-2 6 15,0-2 0-15,-2-3 9 16,-4-5-9-16,2 3 0 16,4-1-3-16,6-4 10 15,-4 0-20-15,2 0 13 16,-6 0 0-16,-2 0-6 15,-4 0 6-15,-1-4 0 16,-3-1-1-16,-1-1 6 16,-3-1-18-16,-2 3-11 15,-2-2-2-15,-5-7 7 0,-2-4-43 16,0-7 31 0,0-11-23-16,-14 0-73 15,-7-2-20-15,-6 7-123 0</inkml:trace>
  <inkml:trace contextRef="#ctx0" brushRef="#br0" timeOffset="77513.1006">4242 17383 302 0,'0'0'82'16,"0"0"-4"-16,0 0-38 16,0 0 43-16,0 0-18 15,0 0-36-15,0 0-1 16,0 0-26-16,0 0-1 15,0 0 13-15,6 4-13 16,21 18 10-16,9 14 63 16,6 8-55-16,1 6 8 15,-1-2-21-15,-2-6-5 0,-4-11 9 16,-8-12-8 0,-3-17-2-16,-3-2 2 15,-3 0 9-15,0 0-11 0,-3-11 0 16,-5-22 0-16,-5-11-10 15,-6-6 11-15,0-7-1 16,-2-6 0-16,-15 5 5 16,-6-1-7-16,3 12 2 15,1 6 0-15,2 6 7 16,7 13-7-16,0 3 0 16,6 10 0-16,4 5 7 15,0 4-19-15,0 0 0 16,0-5-54-16,0 5 22 0,0-4-53 15,14 4-8-15,8 0-27 32,6 0-26-32,3 4-44 0</inkml:trace>
  <inkml:trace contextRef="#ctx0" brushRef="#br0" timeOffset="78096.6322">4803 17177 248 0,'0'0'143'0,"0"0"-59"16,0 0 27-16,0 0-88 15,-2 118 6-15,-2-65 33 16,2-9-58-16,2-13 30 16,0-9-33-16,0-18 12 0,0 1-21 15,6-5 8-15,7 0-2 16,-1-12-1-16,-1-11 0 16,-3 2-1-16,-6-2 4 15,1 13 0-15,-3 1-3 16,0 9 15-16,0 0-4 15,0 0 10-15,0 0 0 16,7 0-18-16,6 0-1 16,5-5-6-16,4-3-12 15,2-10 19-15,-3-8-6 16,-1 2 4-16,-5 3 4 16,-4 2-21-16,-3 11 19 15,-6 8 0-15,-2 0-6 16,4 0 18-16,0 0-12 0,7 4 0 15,5 10 13-15,1 0-9 16,4-2-4-16,-1-2 0 16,0-10-16-16,-2 0 15 15,0 0-8-15,-3 0 2 16,-6 0 7-16,-2 0-15 16,-2 0 15-16,-5 0 0 15,2 0 0-15,-2 0 0 16,2 0 0-16,2 0 0 15,1 0 10-15,3 0-18 16,2 0 8-16,3 0 0 16,1 0-2-16,-4 0 4 15,1 0-2-15,1 8 0 16,-6 2 9-16,3 2-7 16,3 2-2-16,-1 0 0 15,-3 3-5-15,-1-8-47 0,-7-9-113 16,0 0-208-16</inkml:trace>
  <inkml:trace contextRef="#ctx0" brushRef="#br0" timeOffset="78263.1842">5095 17195 711 0,'0'0'61'0,"0"0"-56"0,0 0-5 16,0 0-32-16,0 0 14 15,0 0-1-15,96-80-65 16,-60 67-51-16,-3 13-72 16</inkml:trace>
  <inkml:trace contextRef="#ctx0" brushRef="#br0" timeOffset="79116.9809">5420 17124 454 0,'0'0'146'0,"0"0"-89"16,0 0-35-16,-4 117 40 15,-5-69-42-15,4-8 27 16,3-8-25-16,2-14-14 16,0-14-11-16,0-4 3 0,0 0-37 15,0 0 24-15,0-14-33 16,0-4 46-16,0-4-8 16,0 8 19-16,0 5-11 15,0 7 0-15,0 2 0 16,7 0 7-16,6 0-4 15,8 2-3-15,6 9 5 16,1-3 3-16,-1-4-8 16,-3-4 0-16,-3 0 11 15,-6-23-1-15,-6-16-10 16,-9-11 0-16,0-11-10 16,-3 2 19-16,-18 2-15 15,-8 11 6-15,2 10 0 16,-2 7-18-16,4 14 18 0,10 7 0 15,5 8 47 1,6 0-10-16,4 0-16 0,0 18-21 16,0 16-5-16,0 16-12 15,12 9 17-15,5-6 0 16,3-5-8-16,3-7 22 16,-4-15-28-16,0-12 11 15,-6-14-70-15,0 0 34 16,-4 0-19-16,0-14 23 15,-5-3 24-15,-2 8 11 16,-2 5 12-16,0 0-12 0,0 4 0 16,0 0 24-1,0 0-24-15,0 0 0 0,0-6-3 16,0-2-15-16,0-2 4 16,0-2 14-16,6 8 0 15,-4-2-2 1,2 6 3-16,-4 0-1 0,4 0 6 15,-2 0 1-15,5 0 22 16,-1 0-29-16,2 0 3 16,0 0-1-16,1 0 5 15,1-13-7-15,-2 0 0 16,1-1 9-16,-3 1-24 0,0-1 15 16,-6 10 0-16,0 4 10 15,0 0-5-15,0 0 23 16,0 0-12-16,0 0-7 15,-12 0 7-15,-1 0-16 16,1 0 6-16,1 0 1 16,5 0 4-16,2 4 3 15,4 5-9-15,0 0-4 16,0 5 7-16,0 4-8 16,0 5-7-16,6-1 1 15,5-8 9-15,5-2-3 16,-3-4 0-16,5-7-79 15,-3-1-22-15,-3 0-118 16</inkml:trace>
  <inkml:trace contextRef="#ctx0" brushRef="#br0" timeOffset="84526.8242">6093 8654 85 0,'0'0'2'0,"0"0"-2"16,0 0 79-16,0 0 29 0,0 0-8 16,0 0-33-16,0 0-17 15,-97-36-10-15,83 36-39 16,1 0 30-16,-1 0-28 15,1 0 11-15,-3 0-14 16,1 0 20-16,-1 0-20 16,-2 0 20-16,2 0-5 15,1 0 14-15,1 0-24 16,-1 0-4-16,-1 0 38 16,-1 0-34-16,-4 0-2 15,1 0 4-15,1 0 7 16,-4 0-13-16,3 2-1 15,-2 2 0-15,-1-2 5 0,1-2-3 16,3 2-2-16,-2-2 2 16,3 0 2-1,1 0-4-15,-4 3 10 0,2 1-8 16,-2-1 10-16,1 0-12 16,1 2 0-16,-4 2-5 15,1-3 21-15,-5 3-27 16,0 1 11-16,3 1 0 15,1 3-5-15,1-1 10 16,3 3-6-16,-4 3 1 16,5-3 0-16,3-2-10 62,1-4 10-62,3-3 0 0,0 0-3 0,-3-2 16 0,-1 6-15 0,-1-5 2 0,3 4 0 0,-1 2 3 16,-1 1-3-16,-1 2-3 0,1 1-9 15,-1 0 24-15,1-3-10 16,3-2-2-16,-1-1 2 16,4-4-16-16,0 0 20 15,0 2-7-15,1 0 1 16,-4 2-1-16,1 2 1 16,-2 2 0-16,-5 2 10 15,0 4-18-15,-2 4 8 0,0 0-2 16,-1 2-7-1,2 1 12-15,1 0-3 0,-2 0 0 16,2-1 3-16,3-3-12 16,-1-2 9-16,5 0 0 15,-1 0-1-15,4 1-3 16,1-3 2-16,-2 6-2 16,4-2 8-16,1 4-15 15,0 5 11-15,-1 1 0 16,3-4-8-16,-2 2 18 15,2-1-10-15,-4 2 0 16,2 0 0-16,-2 4-9 16,-1-4 9-16,1 0 0 0,-4 0 0 15,4-4 9 1,-1 6-11-16,3 0 2 0,-3 4 0 16,0 4-1-16,3-4 1 15,1 6 0-15,-1-7-2 16,0-1 8-16,-1-3-7 15,3-4 1-15,0-3 0 16,2 4 1-16,0 2 1 16,0 5-2-16,0 0 3 15,4-1 5-15,9 5-12 16,-1-3 4-16,-1 2 0 16,-2 0-3-16,-1-2 5 15,2-6-2-15,-2 3 0 16,1-4 7-16,1 1-8 15,-2 5 1-15,3 1 0 16,5 4-5-16,-1 2 8 0,4 4-3 16,-2-2 0-16,-1-2 8 15,-1-2-10-15,1-4 2 16,-1 3 0-16,1-2 4 16,-3 2 3-16,1-4 0 15,-1 4-7-15,1-1 8 16,-1 0-11-16,3 0 3 15,-1-1 0-15,5-6-5 16,0-5 6-16,7 1-1 16,2-5 0-16,4 3 9 15,6 0-12-15,-2-3 3 16,3 0 0-16,-2-4-6 16,-5 0 8-16,-2 0-2 0,-2-1 0 15,-6-2 8 1,0-1-11-16,-4 1 3 0,1-5 0 15,3 3-9-15,2-5 9 16,4 0 0-16,2-4 3 16,2 0 5-16,0-4-16 15,5 0 8-15,-2 0 0 16,-1 0-2-16,-2 0 10 16,1 0-15-16,0 0 7 15,2 0 0-15,-1 0-2 16,1 0 2-16,-1 0 0 15,3 0-3-15,3 0 3 0,0-10 0 16,1 0 0-16,1 0 14 16,2-1-16-16,2 1 2 15,1-3-3-15,6 3-6 16,2-3 13-16,0 0-4 16,0-3 0-16,-8-2 3 15,-1-2-6-15,-5 4 3 16,-4-4 0-16,3 2 4 15,-1-2-1-15,-1 1-6 16,1 0 1-16,-1 4 2 16,-8 4 5-16,0 2-5 15,-9 4-5-15,-2-2 3 16,1 0 2-16,-2-4 0 0,3-1-5 16,5-4 20-16,2-4-21 15,-2-4 6-15,0 2-8 16,-3-5-3-16,1 4 14 15,-3-2-3-15,-2 5 0 16,0-3 1-16,-2 1-5 16,-1-3 4-16,-3-2 0 15,1-8-1-15,-3-1 8 16,-1-2-6-16,1-2-1 16,-6-4 10-16,1-2-3 15,-1-6-7-15,-2 2 0 16,1 2-1-16,-5-2 9 15,0-3-8-15,0-3 0 16,0 0 8-16,-2 2 2 0,-5 3 1 16,3 5-3-16,0 1 8 15,4 0-13-15,0 3 6 16,0 0-9-16,0 5 3 16,0-2-6-16,0 1 10 15,0-3-7-15,-3-5 0 16,-8-4-1-16,0 0 1 15,-2 0 0-15,-3-5 5 16,-1 4-22-16,-6 1 17 0,0 1 0 16,-3 11-3-1,1 4 11-15,-4 5 17 16,-2-1-23-16,-1 7 7 16,1-1 14-16,0 0-23 15,2-5 0-15,1 0 0 16,-1-7 2-16,4-1-6 0,1-2-7 15,1 3 10-15,4 5-22 16,-2 6 29-16,-1 2-6 16,0 3 10-16,0 2-7 15,-3 2 5-15,-2-4-8 16,0 4 0-16,2-2 4 0,-3-1-3 16,-1 2-1-1,2 1 0-15,-4 2 7 0,0 4 13 16,-2-2-20-16,-1 4 0 15,0 4 13-15,-1-2-12 16,3 1 2-16,-1 0-3 16,6-3 5-16,6 0-6 15,-4 2 1-15,5-2 0 16,-5-2 13-16,3 1-10 16,0 2-3-16,1-1 0 15,2 5 3-15,-4-1-5 16,3 3 2-16,1 1 0 15,-2-3-1-15,8 3 6 16,4 0-5-16,0-2 0 16,3 2 1-16,-1-1-3 0,0 1 2 15,2 0 0-15,1 0-3 16,2 0 9-16,-2 0-6 16,1 0 0-16,3 0 4 15,0 0-11-15,0 0 7 16,0 0-10-16,0 0 8 15,0 0-40-15,0 0-7 16,0 0-46-16,0 0-3 16,0 1-32-16,0 13-59 15</inkml:trace>
  <inkml:trace contextRef="#ctx0" brushRef="#br0" timeOffset="87092.942">8890 9035 129 0,'0'0'3'15,"0"0"63"-15,0 0 55 16,0 0-38-16,0 0-16 15,0 0-49-15,0 0 51 16,-43-6 11-16,36 5-38 16,3-2-26-16,-5-1-4 15,0 2-6-15,-4 1 14 0,2-1-18 16,-5-1 11-16,1 2-13 16,-5 1 2-16,-5 0 37 15,-2 0-39-15,0 0 0 16,-2 1 22-16,8 4-20 15,2-2-2-15,4-3 13 16,6 3-12-16,0-3 8 16,2 1-9-16,1 2 0 15,-1 2 0-15,-2 1 0 16,-4 6-1-16,-3 6-5 16,-7 9 12-16,0 5-6 15,-6 2 0-15,0-2 1 0,2-8-8 16,4-4 8-16,3-4-1 15,5-4 1-15,2 2 7 16,1 0-6-16,1-4-2 16,3 0 0-16,2 0-12 15,2 0 17-15,-3 5-5 32,1 0 0-32,0 2 4 0,-4-4-8 0,3 1 4 15,-1 3 0-15,3-2-5 16,-2 3 7-16,3 3-2 15,-1-1 0-15,3 5 7 16,0 4-19-16,0 6 12 16,-2 6 0-16,-1-5-16 15,0-2 8-15,3-8 8 16,-2-4 0-16,-1 0 5 0,1 2-10 16,0 1 5-16,-1-1 0 15,1-4-5-15,1-2 9 16,1-2-4-16,2 1 0 15,0 2 6-15,0 3-12 16,0 4 6-16,0 1 0 16,11 3-6-16,2-3 10 15,1-1-4-15,-1 1 0 16,1-1 4-16,-3-2-9 16,-2-4 5-16,-1-3 0 15,2 1-2-15,-2-2 4 16,1 3-4-16,3 0 1 15,5 2 1-15,4 3 7 0,3 0-7 16,3 0 0-16,-1-4-5 16,1 0 5-16,-2-3 0 15,-5-2-7-15,-5-3 16 16,-1-2-7-16,-3-4-2 16,0 4 0-16,0-4-4 15,-2 0 4-15,2 0 0 16,-4-2-5-16,2 1 18 15,-1 1-16-15,-1-3 3 16,5 3 0-16,-4 1-6 0,3-2 13 16,1 4-8-1,-1-4 1-15,3-1 0 0,1 1 0 16,3-2 0-16,-1 1 0 16,1 1-3-16,0-2 9 15,-2 0-6-15,-3 1 0 16,1-3 0-16,-1 3-3 15,-2-1 3-15,0-2 0 16,2-1-3-16,1 3 13 16,3-3-10-16,4 0 0 15,-1 0 1-15,2 0 2 16,0-4-3-16,1-3 0 16,-1 2-6-16,-2 0 12 15,0 1-6-15,-3 1 0 0,2-2 1 16,-1-1-5-16,-1 5 4 15,1-3 0-15,-1 0-4 16,0-1-9-16,-2-1 13 16,1 0-14-16,-1-1 14 15,1 1-16-15,-3-5 16 16,1 3 0-16,-1 0-1 16,1-1 17-16,1 1-21 15,1-1 5-15,-1-1 0 16,1 0-4-16,3 0 4 15,2-1 0-15,-1-2-10 16,2-3 27-16,0 3-17 16,1-2 0-16,-4 1 0 15,-5 1-14-15,-1 4 18 16,-5 1-4-16,-4-4 18 0,2-2-13 16,-1-3 13-16,3-10-18 15,4-2 15-15,1-1-7 16,-2-2-8-16,3 2 0 15,-1 0 0-15,1 2 1 16,-1 4 5-16,-2 8-6 16,-2 0 0-16,-3 4 4 15,1-4 10-15,-3 2 6 16,2 0-1-16,-4-2-13 16,0-6 4-16,0-9-3 0,2-2 1 15,1-6-4-15,1 5-4 16,2 4 0-1,-2 5-2-15,-2 8 6 0,-4 3-4 16,3 1 0-16,-3-1 3 16,0-11 5-16,0 0-7 15,0-5 0-15,-7 3-1 16,-5-2 6-16,-1-2 1 16,0-2-7-16,-3 5 0 15,1 5 0-15,-1 0 11 16,1 3-11-16,-1 4 3 15,3-4 13-15,1 2-18 16,-1-2 2-16,-1 2 0 16,-1 4-9-16,-1 0 13 0,1 4-4 15,-3-2 0-15,-4 4 8 16,0 0-23-16,-7 2 15 16,-2 0-31-16,-12 1-40 15,-10-2-136 1,-12 3-187-16</inkml:trace>
  <inkml:trace contextRef="#ctx0" brushRef="#br0" timeOffset="87736.251">5707 9843 476 0,'0'0'0'0,"0"0"-68"16,0 0-73-16,0 0 84 16</inkml:trace>
  <inkml:trace contextRef="#ctx0" brushRef="#br0" timeOffset="91979.3">5746 10834 167 0,'0'0'160'0,"0"0"-100"16,0 0-39-16,0 0 50 16,0 0-63-16,0 0 13 15,0 0 5-15,-10-2-2 16,6 2 10-16,-2 0 4 16,1 0-23-16,-1 0 21 15,-4 0-28-15,0 0 2 0,-7 5 14 16,-2 1-21-16,-4 2 10 15,1 7 31-15,0 1-35 16,2 2 10-16,4 3-19 16,5 1 0-16,9 3 9 15,2 4-3-15,0 0-7 16,0 0 1-16,13-3 0 16,12-4-11-16,-1-6 10 15,5-7 1-15,3-2-5 16,-1-5-9-16,4-2-8 15,1 0 10 1,-7-6-40-16,-5-10 46 0,-8-4-12 16,-5-4 18-16,0 0-5 15,-1 2 11-15,-4 8-5 16,-2 10-1-16,-1 1 0 0,-3 3-1 16,2 0 5-16,2 0-4 15,3 0 0-15,6 0 1 16,0 0-3 15,4 0 1-31,-7 0 0 0,-1 0 1 16,-6 0-15-16,-3 0 15 0,0-3 16 0,0-5-1 15,-3-3-1-15,-12 4 30 16,6 3-9-16,0 0 1 16,4-1-32-16,5 5-4 0,0-4 0 15,0-1-46 1,0-8 1-16,16-1 9 15,6-2 34-15,-4 6-11 16,-2 6 9-16,-7 2 1 0,-5 2 2 16,0 0-5-16,3 0 6 15,5 6 8-15,-1 6-2 16,1 1-12-16,5-4 12 16,1-4-15-16,1-4 7 15,6-1-34-15,-3 0 18 16,0-6-7-16,-4-6 17 15,-5 0-17-15,-3 5 27 16,-6 0-2-16,-2 1 9 16,3-3-2-16,-1-10 8 15,8-6-15-15,-2-11 0 0,3-9-11 16,8-5 13-16,-5-6-2 16,1 2 0-1,-5 9 7-15,-8 15-14 16,-2 15 17-16,-2 10 18 0,0 5 62 15,0 0-18-15,0 5-31 16,0 28-24-16,0 18-13 16,0 18 18-16,-6 6-16 15,3-5 0-15,3-14-12 16,0-17-12-16,0-21-61 16,0-14-23-16,0-4-61 15,0-15 69-15,0-13 13 0,-7 0 20 16,-6 8 61-16,-1 12 22 15,8 6 85-15,-1 2 26 16,7 0-58-16,0 0-69 16,3 0-6-16,19 14 0 15,5 2-2-15,2-4 2 16,-1-2 0-16,-3-4 0 16,-7-2 4-16,-5-2-7 15,-7-2 3-15,-2 3 0 16,-4-1 13-16,0-1 27 15,0-1 4-15,0 0-9 16,0 0-31-16,4 0-8 16,2-3-3-16,7-24-37 15,3-7 35-15,2-2 2 16,-2 14 4-16,-8 11 3 0,-5 11-10 16,-3 0 2-16,0 11 0 15,0 17 8-15,0 2-9 16,0-10-83-16,0-10-209 15</inkml:trace>
  <inkml:trace contextRef="#ctx0" brushRef="#br0" timeOffset="94908.7915">8215 8562 403 0,'0'0'66'0,"0"0"-16"15,0 0 8-15,0 0-21 16,0 0-8-16,-116 38-9 15,103-18-2-15,5-2-18 16,6-2 0-16,2-3 16 16,0 1-16-16,18-2 0 15,9-1-8-15,-3-2 6 16,3 0-10-16,-5 0-3 16,-6 1 15-16,-5 0 7 0,-7 4 1 15,-1-3 7-15,-3 0-10 16,0-1 25-16,0 2 45 15,-16-2-36-15,-4 0-9 16,0-1 12-16,0-2-41 16,6-3 17-16,6-2-18 15,6-2 3-15,2 0-10 16,0 0-18-16,0 0-57 16,0 0 11-16,20-19 16 15,11-10 55-15,9-9 0 16,-2-1-18-16,-5 6 16 15,-6 8 2-15,-9 11 0 0,-9 9-4 16,-5 5 20-16,-4 0-5 16,0 0 30-16,0 0-14 15,0 0 56-15,0 22-58 16,-18 6-25-16,3 4 2 16,2-10 3-16,7-12-5 15,6-6 0-15,0-4-20 16,0 0 7-16,0 0-57 15,0 0 54-15,3-6 11 16,2-4-1-16,-1 3 6 16,-4 6 0-16,0 1 5 15,2 0-7-15,3 0 2 16,3 0 0-16,8 0-3 16,2 8 6-16,0-2-3 15,2-6 0-15,-5 0 6 0,-1 0-14 16,1-22 8-16,-2-10 0 15,-1-7 10-15,-5-7-10 16,-5 4 9-16,-2-4-9 16,0 0 15-16,0 0-15 15,0 4 0-15,0 6 0 16,-2 12 24-16,2 10-2 16,0 10 7-16,0 4-13 15,0 0-16-15,0 0 13 16,0 22-13-16,0 21 0 15,6 18 21-15,0 11-18 16,0-4-6-16,-2-8 3 16,0-17-123-16,-4-23-25 15,0-19-476-15</inkml:trace>
  <inkml:trace contextRef="#ctx0" brushRef="#br0" timeOffset="95467.3077">8435 8643 488 0,'0'0'28'0,"0"0"-28"16,0 0-2-16,0 0-6 15,0 0 8-15,0 0 5 16,91-26 8-16,-78 26 12 16,1 0 18-16,1 0-43 0,4 0 36 15,3 1-32 1,0-1-2-16,2 0 0 0,1-14 6 15,0-18-8-15,-6-6 0 16,-7 3 1-16,-5 6 41 16,-7 10-26-16,0 10 39 15,0 7 57-15,0 2-63 16,-5 0-23-16,3 0-26 16,2 0-20-16,0 4-33 15,2 9-42-15,18 4 80 16,2-13-32-16,3-4-31 15,-3 0 56-15,-6 0 8 0,-8-6 14 16,-6 4 3-16,-2 2 3 16,0 0 56-16,-6 0-5 15,-14 2-34-15,0 12 14 16,2 1-26-16,9-2-1 16,7-5-3-16,2-2-7 15,0-4-13-15,7-2-15 16,11 0-22-16,-1-6 45 15,3-11 0-15,-7 4 5 16,-3 3-12-16,-6 6 20 16,-4 4-8-16,0 0 28 15,0 0 7-15,0 0 1 16,0 0-36-16,0 0 0 16,5 14 6-16,3 2-6 15,6-2-28-15,1-12-89 0,1-2-120 16</inkml:trace>
  <inkml:trace contextRef="#ctx0" brushRef="#br0" timeOffset="96359.689">9223 8269 491 0,'0'0'70'16,"0"0"-11"-16,0 0 37 15,0 0-67-15,0 0 10 16,0 0-25-16,-46 0-14 16,46 0-9-16,0 9 5 15,15 1-4-15,1-9 2 16,-1-1-43-16,-3 0 13 15,-8 0 20-15,-4-6 15 16,0-3 1-16,-6-2 15 16,-17 4-2-16,-4 4 36 15,3 3-46-15,0 0 28 16,4 7-10-16,3 15-19 16,9 9-2-16,8 6 0 0,0 3-1 15,0-6-8-15,22-9 9 16,5-12-24-16,2-7 13 15,0-6-36-15,-7 0 29 16,-2-6-5-16,-5-10 17 16,-7 2-2-16,-4 4 16 15,-4 8-7-15,0 2 37 16,0 0-9-16,0 0 17 16,0 0-46-16,4 4-10 15,7 8 6-15,1-2-11 16,-1-6-12-16,0-4 26 15,-4 0-60-15,0 0 61 0,-7-1 0 16,0-14 0-16,0 1 6 16,0-5-6-1,-17 8 0-15,4-1 16 0,1 3-4 16,2 8 33-16,3-1-24 16,7 2-21-16,0 0-8 15,0 0-66-15,0-3-15 16,13-3 58-16,12-1-14 15,0-7 21-15,0 2 24 16,-6 1 2-16,-5 5 0 16,-6 6-2-16,-1 0 0 15,0 0 8-15,-2 0 4 16,3 0 10-16,3 0 16 16,1 0-26-16,3 3-10 15,1-3 4-15,-3 0-6 16,3 0 22-16,-5-10 0 0,-2-12 16 15,-4-7-26-15,-5-2-6 16,0-2 16-16,0 3-19 16,-10 10 23-16,2 7 16 15,1 9-8-15,1 4 23 16,6 0-57-16,0 11-7 16,2 19-3-16,17 14 2 15,2 9 8-15,-1-3-50 16,-3-9-36-16,-5-14-60 15,-8-18-424-15</inkml:trace>
  <inkml:trace contextRef="#ctx0" brushRef="#br0" timeOffset="96787.5438">9431 8336 695 0,'0'0'15'0,"0"0"-8"16,0 0-13-16,0 0 6 15,0 0-4-15,0 0-16 16,129-14 26-16,-111 11-12 16,-7 3 6-16,1 0 0 15,-2 0-6-15,1 0 6 16,5 3-6-16,2 0-3 16,4 0 1-16,3-3 8 0,-1 0-41 15,3-18-4 1,-7-7 38-16,-6 2-2 0,-10 4 9 15,-4 7 7-15,0 5 18 16,-9 5 49 0,-11 2-21-16,2 0-26 0,5 0-1 15,4 0-19-15,7 0 4 16,2 0-22-16,0-3-24 16,0-5-46-16,15-2 29 15,8-8-10-15,-3-6 53 16,-3 1-52-16,-6 5 1 15,-6 7 20-15,-5 5-2 0,0 6 42 16,0 0 31-16,0 0-24 16,0 0-7-16,0 0-21 15,0 0-59-15</inkml:trace>
  <inkml:trace contextRef="#ctx0" brushRef="#br0" timeOffset="96907.5059">9825 8097 349 0,'0'0'16'16,"0"0"-16"-16,0 0-14 16,0 0-29-16,0 0-95 15</inkml:trace>
  <inkml:trace contextRef="#ctx0" brushRef="#br0" timeOffset="97297.4579">9825 8097 220 0,'-127'119'0'0,"127"-119"-42"16,0 0-92-1,0 0 131-15,3 0 5 0,3 0-2 16,-2 0 0 0,-2 0 1-16,-2 0 6 0,0 0 6 15,0 2-5-15,0-2 100 16,0 4 7-16,0-2-21 15,-4-2-27-15,-2 0-11 16,-1 0 29-16,1 0-47 16,-2 0-25-16,4 0 8 15,0 0-21-15,-1 0-73 16,3 0-191-16</inkml:trace>
  <inkml:trace contextRef="#ctx0" brushRef="#br0" timeOffset="97827.061">9861 8035 242 0,'0'0'90'16,"0"0"-41"-16,0 0-2 16,0 0-2-16,0 0 8 15,0 0-33-15,0-3-19 16,0 3 37-16,0 0-30 16,0 0 2-16,0 0 8 15,0 0-1-15,0 0 18 16,0 13-35-16,0 17 0 15,0 10 24-15,0 8-22 0,0 0 2 16,2-6-4 31,2-6 7-31,4-7-6-16,-4-9-1 0,0-7 0 0,1-2-8 0,-5-5-33 0,0-2-46 0,0 0-20 15,0-4-139-15</inkml:trace>
  <inkml:trace contextRef="#ctx0" brushRef="#br0" timeOffset="98859.1357">9819 7975 365 0,'0'0'57'0,"0"0"55"0,0 0-31 16,0 0-48-16,0 0 8 16,0 0-37-16,-2-3 5 15,2 6-9-15,0 21 1 16,0 13 14-16,10 15-8 16,4 1 6-16,-3-8 9 15,-2-5-13-15,-1-13-9 16,0-6 0-16,-4-6 8 15,0-7-12-15,-1-2 4 16,-1-3 0-16,-2-3 4 16,0 0 4-16,0 0 20 15,0 0-4-15,0 0 8 0,0 0 7 16,0 0-36-16,0 0 3 16,0-3-6-16,0-4-24 15,0-4 22-15,0-6-30 16,0-2-10-16,4 1 41 15,8 6-19-15,-6 6 15 16,1 6 3-16,4 0-9 16,-2 0-5-16,6 11 17 15,4 10-1-15,-4 6 22 16,3 2-6-16,-5-2-15 16,-4-5-1-16,-2-6-18 15,-3-8 9-15,-4-8-95 16,0 0-137-16</inkml:trace>
  <inkml:trace contextRef="#ctx0" brushRef="#br0" timeOffset="100597.9008">8622 8983 93 0,'0'0'311'0,"0"0"-224"16,0 0-59-16,0 0 43 16,0 0-26-16,0 0-23 15,0 0 10-15,0-7-22 16,0 7-3-16,0 0 6 15,0 0-13-15,-2 0 0 16,0-1 0-16,-7 1 17 16,0 0-15-16,-4 0-1 0,-3 0 5 15,0 0 5-15,3 0-11 16,0 1-1-16,2 6 1 16,-1-1 0-16,3 2 3 15,3 2-3-15,-4 2 0 16,2 2-2-16,-1 4 2 15,-5 5 0-15,-1-1-1 16,-1 0 8-16,-1-2-12 16,-2-2 5-16,2-2 0 15,3 0-4-15,1-3 4 16,4-2 0-16,2-1-3 16,1 2 13-16,-1 0-15 15,-1 4 5-15,-2 0 0 0,4 0-10 16,-3 2 11-1,5-2-1-15,-2 2 0 0,2-4 4 16,2 0-7-16,0 0 3 16,0-2 0-16,-3 5-3 15,1 1 5-15,-2 0-2 16,-2 1 0-16,2-3 2 16,-1 1-4-16,1-1 2 15,-1 1 0-15,0 6-2 16,2-2 3-16,-1 2-1 15,4-4 0-15,2-4 2 16,0-3-4-16,0 5 2 16,0 0 0-16,0 3-7 15,0 0 8-15,0 4-1 16,0-2 0-16,0 0 7 0,0-2-15 16,0-1 8 62,0-8 0-63,0 0 0-15,0-2 2 0,0 2-2 0,0 1 0 0,2-2 6 0,7 1-12 0,-3 1 6 16,1 3 0-16,0 0-4 0,-1 2 7 0,-1 1-3 0,1-1 0 0,2 2 2 16,-4-2-5-16,2-4 3 0,-3 1 0 15,1 0-2-15,-2 1 5 16,2 0-3-16,2 1 0 15,0-2 3-15,1 4-6 16,-1 2 3-16,4 3 0 16,-2 0-5-16,-1-1 9 15,-1 3-4-15,1-3 0 0,-4-2 8 16,1-2-15-16,-2-4 7 16,1 2 0-16,-1-1 22 15,0 0-18-15,2 1 4 16,0 4-8-16,4 0 0 15,-2 0 11-15,3 0-11 0,0-4 0 16,5 2-4-16,-1 2 8 16,0 0-4-16,3 0 0 15,2-2 2 1,-3-2-13-16,3 0 11 0,-1 1-11 16,2-1 3-16,3 0-17 15,2 2 9-15,1-2-54 16,-3-2-117-16</inkml:trace>
  <inkml:trace contextRef="#ctx0" brushRef="#br0" timeOffset="103322.0993">5269 14039 200 0,'0'0'22'15,"0"0"-8"-15,0 0-3 16,0 0-9-16,0 0 20 16,0 0 46-16,-96 8-42 0,87-7-8 15,0 2-1-15,-2 1-1 16,2-2-6-16,0-2-10 15,2 0 4 1,1 0-15-16,2 0 28 0,-3 0 8 16,3 0 26-16,-2 0-25 15,6 0 52-15,-2 0-37 16,2 0-23-16,0 0 24 16,0 0-42-16,0 0 0 15,8 0 0-15,18-5 2 16,12-8-7-16,13-4 5 15,9-3 0-15,9-8 18 16,7 2-16-16,2 2 1 0,4 0 4 16,8 1 9-16,-1-4 35 15,2 1-48-15,1-8 22 16,-7 0-1-16,-2 0-18 16,0 2-2-16,-4 0 5 15,-4 6 2-15,-2-1-2 16,-3 5-9-16,-3 3 0 15,-3-4-11-15,-4 1 19 16,3-2-8-16,-3-5 0 16,-4 2 13-16,2-3-18 15,-8-1 5-15,0 5 0 32,-6 5-4-17,-6 5 12-15,-4 3-8 0,-8 5 0 0,-8 3 1 0,-5 0-11 0,-3 4 10 16,-2-2 0-16,3 3 0 15,1-2 8-15,5 1-8 16,3-1 0-16,3-4 2 16,-1-1-9-16,0 2 7 15,-4-1 0-15,-3 2-4 16,-3 0 10-16,-7 1-6 16,-1 3 1-16,-4 0 3 15,0 0 44-15,0 0-35 16,0 0-1-16,0 0-2 15,0 0 3-15,0-1-20 16,2-2 7-16,5 0 0 0,4-2-7 16,2-1 7-16,-2 2 0 15,-7 0-3-15,-1 4 6 16,-3 0-12 0,0 0 9-16,0 0 0 0,0 0 1 15,0 0-1-15,0 0 0 16,0 0 0-16,0 0 17 15,0 0-24-15,0 0 7 16,0 0 0-16,0 0-6 16,0 0 6-16,0 0-6 15,0 0 5-15,0 0-24 16,0 0-8-16,0 0-79 16,0-2-41-16,-18 2-212 0</inkml:trace>
  <inkml:trace contextRef="#ctx0" brushRef="#br0" timeOffset="112267.7321">6964 15433 302 0,'0'0'90'15,"0"0"1"-15,0 0-55 0,0 0 19 16,0 0-2-16,0 0-43 16,0 0 15-16,0 0-25 15,0 0 2-15,0 0-10 16,0-3 11-16,0 3-3 15,0 0 4-15,0-1-2 16,0-1 8-16,0-1-10 16,0 2 4-16,5-4 16 15,1-9-10-15,10-4-7 16,2-6 4-16,2-5 3 0,5 0-13 16,-1-3 3-16,3 3 0 15,0-2-4 1,-1 1 4-16,1 2 0 0,-3 3-3 15,-1 4 10-15,-4 4-11 16,4-1 4-16,-3 6 0 16,-2-6 3-16,6 2-3 15,-1 0 0-15,4-2-10 16,0 2 20-16,-4 1-4 16,8-2-6-16,-1 1 1 15,4-4 3-15,-1-1-4 16,-2 4 0-16,-7 3-4 15,-1 4 11-15,-7 0-12 16,-1 6 5-16,-1 0 0 16,-3-1-2-16,1 2 2 0,0-2 0 15,-1 4 7-15,3-3-6 16,1 0 13-16,3-10-14 16,2-5 4-16,7-1 5 15,4-4-8-15,2-2-1 16,3 6 0-16,-5 4 8 15,-2 2-8-15,-2 6 0 16,-3 2 0-16,-1 2-8 16,2 1 8-16,-2-10 0 15,6-1-10-15,0-1 21 16,-2-2-5-16,0 1-6 16,0 1 0-16,0 2-7 15,4-1 10-15,2-3-3 16,1 8 0-16,-1-4 12 15,0 8-14-15,-1-5 2 0,-1 3 0 16,-2-1-10-16,2 1 10 16,0-3 0-16,5-1 0 15,-3 0 13-15,0 0-16 16,-2 1 3-16,-2 5 0 16,-2 0-9-16,-4 1 10 15,-1 4-1-15,2 0 0 16,-1 0 10-16,1 0-13 15,-1 0 3-15,-4 0 0 16,4 0-9-16,-3 6 9 0,0 1 0 16,2-2-2-1,-1 1 11-15,-6-1-24 0,1-2 15 16,-5 6 0 0,-5-8-9-16,-2 6 12 0,0 3-3 15,-2 1 0 1,0 8 8-16,-2 3 3 0,0 2-11 15,0-2 0-15,0 0 0 16,0 0 7-16,0 4-7 16,-4 1 0-16,-4-4 0 15,2 1 3-15,1-2-3 16,3-2-3-16,0-2-3 16,2 2 9-16,-2 0-3 0,0-1 0 15,-4-5-5-15,2-9-7 16,-2 4 12-16,-3-1 0 15,-3 0 2-15,-1 2 14 16,0-5-20-16,-1 8 4 16,2-4 0-16,-7 5-2 15,4 3 4-15,-3 5-2 16,1 0 0-16,3-5-2 16,-1 2 2-16,3-5 0 15,-1-2 3-15,1 2 5 16,-1-8-8-16,2 6 0 15,2-3 3-15,-2 4 3 16,0 1-6-16,-3 3 0 16,-3 2-2-16,-5 3 2 0,-1 4 0 15,-4-3 0-15,-2 0-2 16,0-2 11-16,0 1-9 16,-2 2 0-16,3-9 0 15,1 4 9-15,2-3-8 16,3-1-1-16,1 0 40 15,2-3-31-15,3 3 1 16,3-8-10-16,4 3 6 16,2-6-12-16,0 2 6 15,1 2 0-15,-1-3-3 16,-2 1 15-16,-2 1-12 16,-2 3 0-16,-3 2 0 15,-1 3-10-15,-2-4 10 16,-1 3 0-16,-1 9-3 0,0-4 7 15,3 2-4-15,1-8 0 16,3-3 2-16,1-1 1 16,2-4-3-16,-1 2 0 15,-1-6 7-15,1 4 0 16,0 2-7-16,-5-1 0 16,0 3 0-16,-1 1-8 15,1 2 11-15,-4 1-3 16,1 10 0-16,-2-9 8 15,4 4-13-15,1-6 5 16,-1 2 0-16,2-7 3 0,-2 8-3 16,2-7 0-16,-1 2-7 15,1 0 17-15,1 2-11 16,-1-2 1-16,-2 2 0 16,-2 3-7-16,0 2 7 15,-4 1 0-15,1-2-2 16,1 0 12-16,-1 0-13 15,4-7 3-15,1 5 0 16,-2-5-12-16,4 0 18 16,-2-1-6-16,5 2 0 15,0-7 9-15,1 2-9 16,-1-4 0-16,-3 4 1 0,3-1-11 16,-3 0 10-16,1-3 0 15,1 4 0-15,-1-1 11 16,-3 0-15-16,1 4 4 15,-4-6 0-15,1 2 1 16,3-1 7-16,-4-3-8 16,4 0 13-16,-1 0-9 15,-1 5 8-15,2-5-12 16,-1 0 0-16,3 4-2 16,-1-4 2-16,5 0 0 15,2 0-5-15,0 0 19 16,2 0-18-16,1 0 4 15,-3 0 0-15,4 0 6 16,-2 0-6-16,3 0 0 16,0 0-7-16,-1 0 25 0,1-4-30 15,-3-1 12-15,-4-4 0 16,4-3-16-16,-3 2 16 16,0-9 0-16,-1-2-2 15,0-2 5-15,2 1-13 16,0 0 10-16,5 9 0 15,2-2-10-15,-3 3 12 16,3-5-2-16,-1 4 0 16,3 3 6-16,0 6-15 15,0 2 9-15,0-2 0 16,0-7-9-16,0-4 12 16,0 1-3-16,0-5 0 15,0 0 8-15,0-2-13 16,0 4 5-16,0-3 0 0,3 6-9 15,-3 4 11-15,2 2-2 16,1 2 0-16,-3 3 4 16,0 2-9-16,0 1 5 15,0 0 0-15,0 0-6 16,0 0 12-16,0-4-6 16,0-6 0-16,0 2 4 15,0-10-9-15,2 1 5 16,2 2 0-16,2-2-5 0,-1 7 5 15,-1 1 0 1,4 4-1-16,-6 2 5 16,2-2-16-16,0 1 12 0,-1-1 0 15,1 0-4-15,-2 3 13 16,0 0-9-16,-2 2 0 16,0 0 0-16,0 0-4 15,0 0 4-15,0 0 0 16,0 0-4-16,0 0 4 15,0 0-40-15,2 0-42 16,6 0-38-16,-2 0 50 16,-1 0-131-16</inkml:trace>
  <inkml:trace contextRef="#ctx0" brushRef="#br0" timeOffset="118270.0974">8366 16879 333 0,'0'0'51'16,"0"0"13"-16,0 0-64 15,0 0-6-15,0 0 6 16,0 0 5-16,0 0-5 16,-7 8-8-16,2 1 8 0,1-5 24 15,0-4 14-15,2 2 5 16,2-2-11-16,0 0-25 16,0 0 0-16,0 0 18 15,0 0 4-15,0 0-2 16,0 0-25-16,-2 0 7 15,-3-2 9-15,-2-11-14 16,2 5-1-16,1 3 4 16,4-3-3-16,0-2 14 15,0-9-18-15,0-10 0 16,0-7-4-16,18 0 12 16,5-1-10-16,-6 7 2 15,4 3 0-15,-2 4-5 16,1 2 5-16,3 2 0 0,-2-4 1 15,6 2 4-15,-2-2-5 16,0 6 0-16,0-1 1 16,-1-4-4-16,4-2 3 15,1-6 0-15,2-3-3 16,1-2 10-16,-3 4-10 16,0 5 3-16,0 4 0 15,-2 2-5-15,-3 0 5 16,3 6 0-16,-2-5-1 31,-1 6 8-31,2-1-7 0,3-3 1 0,0 4 1 0,5-5 25 16,3-4-27-16,6-4 0 15,6-6 0-15,5-1 14 16,-1-5-12-16,5 6-2 16,-7 1 0-16,-6 8-10 15,-1 2 10-15,-3 2 0 16,-3 5-6-16,4-3 21 15,-5 2-21-15,2 3 6 16,-4 2 0-16,-1 3 1 16,-5 2-1-16,0-1 0 15,-5 2-6-15,-2 4 19 16,1 0-11-16,-1 0-2 0,1 0 3 16,5 0 4-16,3 6-7 15,3 3 0-15,4-1-3 16,-5 1 11-16,-2-5-5 15,-8 0-3-15,-8 0 0 16,-6 2-5-16,-2 3 5 16,-3 4 0-16,3 5 3 15,-3 8 5-15,3 11 0 16,-3 2-8-16,1 2 0 16,0-1-7-16,-1-4 7 15,0 0-2-15,-4 9-9 16,0-1 13-16,0 1-6 15,-2-1 4-15,-14-8 0 16,-3 4 0-16,-2-7 2 16,-3 5-2-16,0-2 0 0,-1 0 12 15,-4 0-18-15,2 1 6 16,-2-8 0-16,0 3-6 16,-2-1 6-16,-2-4 0 15,-3 5-3-15,3 3 15 16,-5-3-20-16,0 4 8 15,-2-1 0-15,0 3-4 16,-3-1 15-16,1-5-11 16,2-6 21-16,4-2-11 15,2-1 26-15,8-6-36 16,-3-1 0-16,5-2-12 16,-1-4 11-16,-2 2-5 15,-2-2-3-15,-4-1 9 16,-3 0-4-16,-1 8 8 0,3-3-4 15,-2 0 17-15,2 0-2 16,1 2-3-16,0 1-12 16,-3 6 3-16,3-4 6 15,-2-2-9-15,-1 1 0 16,-3-3-20-16,0-2 20 16,-1-1-13-16,2-8 8 15,5 2 5-15,2-6 28 16,6 0-23-16,4 0-5 15,6 0 7-15,4 0-7 16,0 0 0-16,2 0-4 0,-5-6 9 16,-1-6-19-16,-3-3 14 15,-5 2 0-15,2 1-4 16,-2 2 5-16,5 1-1 16,7 6 3-16,5 3-2 15,4 0 14-15,2-3-15 16,0 3-14-16,0-2-25 15,0 2-86-15,4-9 2 16,15-5 28-16,0-5-91 16</inkml:trace>
  <inkml:trace contextRef="#ctx0" brushRef="#br0" timeOffset="119975.1939">9215 14591 434 0,'0'0'80'0,"0"0"-25"15,0 0-31-15,0 0 0 16,0 0 32-16,0 0-42 16,0 0 14-16,0 0-3 15,4 0-12-15,8 0 6 16,5 0-18-16,8 0 26 15,6 5-11-15,2 1-16 16,0 2 0-16,1-4 6 16,-3-2 3-16,2 2 15 0,-1 0-24 15,2-1 0 1,-1 3-10-16,1-5 28 16,1 4-18-16,0 0 0 0,3 3 21 15,-5 2-8-15,4 0-13 16,-9 1 0-16,1 0-1 15,-2 3 3-15,2-4-2 16,-4 5 0-16,1 0 7 16,-1-1 3-16,-3-2-10 15,2 3 0-15,-3-6-14 16,1 5 25-16,-4 3-11 16,0 1 0-16,-5 0 3 15,-5 4-6-15,2 0 3 16,-1 4 0-1,-1 5 10-15,0 2-4 0,0-3-6 16,-1-7 0-16,2-4 9 16,0-3-18-16,2 5 9 0,0-2 0 15,0 0-4-15,-2-2 10 16,-2-3-6-16,-3-1 0 16,0 1 7-16,-4 0-13 15,0 0 6-15,0 6 0 16,0 8-4-16,0-6 4 15,0 0 0-15,3-3-3 16,0 0 9-16,-1 2-17 16,0-8 11-16,-2 5 0 15,0-5-9-15,0 0 16 16,0-7-9-16,0-2 2 0,0 0 0 16,0 0 5-1,0 0-5-15,0 0 0 16,0 3-8-16,0-7 8 0,0 4 0 15,0-4 0-15,0 0 12 16,0 0-23-16,0 0 11 16,0 0 0-16,0 0 4 15,0 0-3-15,0 0-1 16,0 0 0-16,0 3 2 16,0 0-16-16,0 0-21 15,0 1-50-15,0 0 52 16,0-4-51-16,0 0 31 15,-10 0-17-15,-3 0-49 16,-2 0 105-16,-1 0 7 0,1-8 7 16,-1 2 20-16,3 3-16 15,-1-6 27-15,3 5-31 16,3 2 5-16,2-2 11 16,4 0-11-16,2 4 6 15,0 0 0 1,0 0-7-16,0 0 39 0,0 0-10 15,0 0-11-15,0 0 29 16,10 0-9-16,3 10-20 16,-2 6 6-16,2 2-9 15,-2 0-1-15,1-4-17 16,-3-1 9-16,-5-8-4 0,0-1-6 16,-4-4 0-16,0 0-10 15,0 0 24-15,0 0-16 16,0 0 2-16,2 0 0 15,-2 0 0-15,5 0 0 16,4-5-10-16,4-13 7 16,6-11-9-16,0-3 12 15,-3 0-25-15,-1 6-16 16,-3 6 30-16,-6 13-24 16,-3-2 0-16,-3 9 1 15,0 0 20-15,0-4 6 16,0 2-88-16,-17 0-260 15</inkml:trace>
  <inkml:trace contextRef="#ctx0" brushRef="#br0" timeOffset="120847.4215">9244 14743 299 0,'0'0'12'16,"0"0"-12"-16,0 0 76 15,0 0-75-15,0 0 15 16,0 0 28 0,-23-31-16-16,23 31 47 0,0 0-13 15,0 0-11-15,0 0-7 16,0 0-20-16,0 0 5 15,0 0 11-15,0 0-39 16,0 9 14-16,0 10-15 16,18 7 0-16,3-3 5 15,-6-11 3-15,-1-2-8 16,-8-9 0-16,-2 2 5 0,1-3-10 16,-5 0 5-1,0 0 0-15,0 0 8 0,0 0 1 16,0 0 0-16,0 0 25 15,0 0-22-15,-2-8 14 16,-13-15-26-16,-2-3 0 16,5 1-7-16,0 4 16 15,5-1-9-15,3 9 0 16,0 0 2-16,4 3-6 16,-2 2 4-16,-1 1 0 15,3 4 1-15,0 1 7 16,0 1-12-16,0 1 4 15,0 0 0-15,3-6-14 0,9 1 14 16,7-1 0 0,2 4-6-16,4-2 20 0,-2-2-17 15,3 2 3-15,-1 0 0 16,-3 1-3-16,-2 1 3 16,-2 0-21-16,-3 2 3 15,-2 0-92-15,-3 0 4 16,-10 0-84-16</inkml:trace>
  <inkml:trace contextRef="#ctx0" brushRef="#br0" timeOffset="129803.2305">16385 4973 546 0,'0'0'15'0,"0"0"-15"0,0 0 0 0,0 0 18 16,0 0-10-16,0 0 12 16,0 0 24-16,0 0-38 15,-5 0 7-15,5 0-13 16,0 0 4-16,-4 4-14 15,0 16 10-15,-6 17 0 16,-3 13 6-16,-1 15 1 16,1 21 4-16,3 15-11 15,0 13 0-15,1 13 8 16,3 7-2-16,-1 2-6 16,0 5 0-16,0-6 10 15,3 2-12-15,2 0 2 16,2 1 0-16,0 5 15 0,0 2-15 15,0 4 0-15,0-1 7 16,-4 6 2-16,-5-3 4 16,-5 2-13-16,1-3 7 15,-1-6-7-15,-1-1 0 16,3-5 0-16,4-3-4 47,6-3 22-47,2-1-22 15,0 3 4-15,2-6 0 0,14-2 0 0,1 1 0 0,1-5 0 0,-3-4-9 16,2 1 24-16,-5-6-7 0,0 6-8 16,-3-2 0-16,-5-1-12 15,-2 0 12-15,3 2 0 16,-5 2-6-16,4 1 16 16,0 3-15-16,-4 0 5 15,0 12 0-15,0 2-5 16,0 7 5-16,-4 12 0 15,-18 0 0-15,0 7 18 16,4 4-38-16,5-12 19 16,6-5 1-16,7-7-16 0,0-9 17 15,4 1-1 1,16 7 20-16,2 3-1 0,1 4-3 16,0 2-16-16,-2 3 12 15,0 1-18-15,-3 0 6 16,-3-6 0-16,5 0-4 15,2-4 15-15,5-7-11 16,6 1 0-16,6-8 2 16,-2-6 4-16,-3-9-5 15,-3-13 12-15,-6-9-13 16,-6-15 21-16,1-6-15 16,1-10-6-16,0-2 0 15,-2 3-4-15,-3-8 8 0,-8 2-4 16,-1-5 0-1,-7-6 15-15,0-8-14 16,0-14-1-16,0-8 0 16,0-8-8-16,0-10 8 0,0 0-19 15,-7-27-38-15,-9-48-95 16,-8-50-206-16</inkml:trace>
  <inkml:trace contextRef="#ctx0" brushRef="#br0" timeOffset="131689.4374">14239 5778 323 0,'0'0'11'0,"0"0"14"16,0 0-22-1,0 0 87-15,0 0-61 0,118 41-24 16,-66-41 54-16,8 0-25 16,6-6-7-16,5 2 10 15,6 2-36-15,10 2 8 16,8 0-9-16,12 0 16 15,5 0-28-15,1 0 12 16,-4 4 0-16,-4 0-4 16,-2 2 4-16,-7-2 0 15,-5 2 0-15,-6 2 13 16,-3 0-8-16,0-2-5 16,1-2 0-16,1-4 24 15,3 0-22-15,2 0 1 16,5 0-3-16,4-15 14 0,7 1-2 15,8-3-12-15,3 3 0 16,2 2 14-16,-2 5-12 16,-7 2 9-16,-1 5-11 15,-6 0 7 17,-2 0-18-32,1 0 11 0,-3 0 0 15,4 0-5-15,-2 0 16 0,5 0-13 0,-1-4 2 16,-1-4 0-16,2 0-1 15,1 0 1-15,4 4 0 16,6 2-2-16,-1 2 20 16,-1 0-24-16,2 0 6 0,-2 0 0 15,-3 0-12 1,-1 0 12-16,-4 2 0 0,-6 4-3 16,-1 0 2-16,-6 2 1 15,1 0 0-15,-1 4 4 16,1-1-4-16,0 2 0 15,-3 1 0-15,2-2-5 16,3 2 12-16,-2-4-9 16,-1-2 2-16,1-2 0 15,2-3-10-15,9-3 10 16,1 0 0-16,4 0 2 16,-4 0 12-16,-6 0-16 0,-2 0 2 15,-6 9 0 1,-5 3-6-16,2 4 6 0,-2 0 0 15,7-2 1-15,6-4 6 16,9-4-7-16,12-6 0 16,5 0 0-16,-1 0 2 15,-2-12-2 1,-7-2 0-16,-5 1-8 0,-6 2 25 16,-5 5-16-16,-4 4-1 15,-1 2 0-15,1 0-5 16,5 0 5-16,1 0 0 0,5 0-5 15,2 4 18 1,5-2-9-16,1-2-4 0,4 0 0 16,-8 4-15-16,-11 0 15 15,-17 2 0-15,-14 2-8 16,-9 2 17-16,-2 0-16 16,0 2 7-16,5-2 0 15,8-4-6-15,11 0 14 16,14-6-8-16,13 0 0 15,9 0 9-15,7 0-11 16,-5 0 2-16,-8 0 0 16,-14 0-10-16,-9 0 10 15,-12 0 0-15,-2 0-3 16,-9 0 25-16,-1 0-27 16,1 0 5-16,1 0 0 15,5 0-19-15,8 0 21 16,2 0-2-16,6 2 0 0,-1-2 14 15,-8 0-22-15,-7 0 8 16,-13 0 0-16,-9 0-6 16,-15 0 6-16,-6 0 0 15,-4 0 0-15,-7 0 13 16,-7 0-42-16,-9 0 25 16,-2-9-202-16</inkml:trace>
  <inkml:trace contextRef="#ctx0" brushRef="#br0" timeOffset="133235.27">13989 5057 122 0,'0'0'514'0,"0"0"-440"15,0 0-67-15,0 0 24 16,0 0-31 0,0 0-6-16,-8 12 0 0,6 53 0 15,-1 14 12-15,3 4-3 16,0-12-3-16,0-21 0 16,0-17 15-16,0-17-11 15,0-10 15-15,0-4-11 16,0-2 19-16,0-2 66 15,11-38-70-15,12-20-21 16,10-19-2-16,5-1 19 16,1 10-22-16,-2 18 3 15,-10 20-5-15,-6 18-19 0,-5 11 18 16,-3 3-15-16,1 6 20 16,-1 30 2-16,3 15-2 15,-5 13 1 1,0 4 0-16,5-7-3 15,-1-13 5-15,10-18-4 16,4-20-7-16,4-10-34 0,7-18 23 16,3-34-9-16,-3-12 29 15,-11-5-8-15,-7 17 8 16,-15 20 0-16,-5 16 11 62,-2 14 6-62,0 2 48 0,0 34-65 0,-4 28 0 16,-3 15-15-16,3-1 15 0,4-19 0 0,0-21-1 16,13-23 15-16,5-13-22 0,-1-2 16 15,-1-32-4-15,-5-14 33 16,-7-5-27-16,-4 2-4 0,0 11 20 0,-4 8-20 16,-11 7 20-16,1 10-26 15,6 6 0-15,5 5-12 16,3 4-65-16,0 0-113 15,0 0-111-15</inkml:trace>
  <inkml:trace contextRef="#ctx0" brushRef="#br0" timeOffset="133677.6092">15057 5069 531 0,'0'0'82'0,"0"0"-46"0,0 0 5 15,0 0-41-15,0 0 0 16,-60 179-6-16,49-99 19 15,6-10-17-15,5-20 4 16,0-18 0-16,3-14 7 16,3-10 2-16,-6-8-4 15,0 0 49-15,0-14 23 16,0-30-30-16,0-14-45 16,0-12-2-16,0 6 7 15,0 7-1-15,9 13 11 16,9 12-17-16,4 6 8 15,9 4-13-15,4 8 5 16,2 6-12-16,0 6-3 16,-5 2-37-16,-1 0-8 15,-6 14 26-15,-4 10-86 0,-3 4 34 16,-5-2-147 0</inkml:trace>
  <inkml:trace contextRef="#ctx0" brushRef="#br0" timeOffset="134339.3811">15211 5326 337 0,'0'0'112'0,"0"0"-36"16,0 0-45-16,0 0-10 16,0 0 11-16,0 0-20 15,31 2 33-15,-6-1-45 16,-2-1 8-16,4 0-4 16,0 0 7-16,2 0-6 15,0-13-5-15,-2-5 0 16,-2-4 3-16,-6-5 4 15,-1 1-2-15,-9 2-5 0,-7 9 9 16,-2 3 51 0,0 3-52-16,-19 7 10 0,-6 2 18 15,-2 0-36-15,-2 25 0 16,6 17 0-16,6 6 10 16,9-7-18-16,8-2 8 15,0-13-12-15,2-14 2 16,15-6-14-16,6-6 5 15,3 0 7-15,3-20 24 16,0-10-26-16,0-6 13 16,-5 7 1-16,-6 8-7 15,-2 9 7-15,0 5 0 16,4 4-2-16,-1 3 6 16,6 0-11-16,-2 6 7 15,-1 13-32-15,-4 7 30 0,-5 1-26 16,-4 1 28-16,-7 0-8 15,-2-1 21 1,0-4-14-16,-16 1 13 16,-3-2-7-16,-4-4 42 0,3-4-28 15,7-8-3-15,4-2-12 16,7-4 11-16,2 0-30 16,0 0 12-16,0 0-65 15,0-14-93-15,19-14-208 16</inkml:trace>
  <inkml:trace contextRef="#ctx0" brushRef="#br0" timeOffset="134786.1853">15755 5361 355 0,'0'0'275'0,"0"0"-260"0,0 0-15 0,0 0-17 0,0 0 13 0,23 137 4 0,-13-61 6 0,1 9 1 0,0-2 30 0,-2 0-31 16,-2-13 21-16,-5-22 4 16,-2-18-21-16,0-14 29 15,0-10-22-15,0-4 42 16,0-2 29-16,0 0-64 0,0-42 5 16,0-28-29-16,6-23-9 15,10-10 9-15,6 0 0 16,3 3-1-16,-1 8-16 15,1 12 8-15,-6 14-26 16,0 24 24-16,-11 17 2 16,0 17 9-16,-4 8-6 15,0 0-76-15,5 29 78 16,-5 12 4-16,-2 12 0 16,-2 1 8-16,0-1-2 15,-10-14 5-15,-11-9 3 16,2-8 8-16,-8-6 33 15,-2-4-49-15,-7-4 2 16,-2 0-8 15,-2-4-27-31,0 2-68 0,-5-1-107 16,-5 1-346-16</inkml:trace>
  <inkml:trace contextRef="#ctx0" brushRef="#br0" timeOffset="135353.6668">14939 6250 521 0,'0'0'113'0,"0"0"-31"0,0 0-38 15,0 0-9-15,0 0 15 16,0 0-14-16,-7-6 1 16,3 26-37-16,0 22 0 15,-2 16-1-15,4 13 4 16,2-8-3-16,0-8 1 15,0-13 20-15,0-15-14 16,0-10 1-16,0-7-5 16,2-4 40-16,-2-4-39 15,0-2-4-15,0 0 0 16,0 0 21-16,0 0-31 16,0 0 10-16,2 0-35 15,2-6 1-15,-4-9-175 0,2 7-114 16</inkml:trace>
  <inkml:trace contextRef="#ctx0" brushRef="#br0" timeOffset="135835.9083">14654 7110 570 0,'0'0'160'15,"0"0"-157"-15,0 0 17 16,0 0-20-16,0 0 0 16,0 0 10-16,106-56-9 15,-65 49 29-15,-1 7-10 16,-3 0-10-16,-3 13 27 15,-10 24-37-15,-13 13 0 16,-11 12 13-16,-2 8-3 16,-33 0-10-16,-7-6 10 15,4-14 2-15,7-20 21 16,8-13-6-16,11-10-12 0,6-5 14 16,6 1-23-16,0-3-2 15,0 0-4-15,0 0-4 16,2 2-22-16,19-1 21 15,10 3 5-15,13 2-6 16,1 1 12-16,-3 1-6 16,-4 2 0-16,-7-4 9 15,-7 0-16-15,-3 0 7 16,-6-2-2-16,-1-4 0 16,-8 1-46-1,1 2-69-15,-7 1-77 0,0 3-274 16</inkml:trace>
  <inkml:trace contextRef="#ctx0" brushRef="#br0" timeOffset="136300.7634">14678 8021 561 0,'0'0'109'16,"0"0"-32"-16,0 0-32 16,0 0-36-16,0 0 43 15,0 0-24-15,82-46-15 16,-46 46 5-16,-7 0-5 16,-5 11-11-16,-5 24-2 15,-13 11 0-15,-6 9-2 0,0-3 4 16,-2-8-2-16,-7-15 4 15,2-8 6-15,5-14-15 16,2-3 5-16,0-4-5 16,0 3-8-16,4-2-11 15,16 5 21-15,3-2 2 16,2 6-11-16,-6 0-2 16,-3 5 14-16,-9-1 0 15,-7 1 0-15,0 2 4 16,-7 1 0-16,-22 2 29 15,-4 0-32-15,-8-3 33 0,6-3-32 16,3-1 1 0,3-3 5-16,10-2-8 15,3 2-16-15,1 2-57 16,-4 0-149-16,-1-3-329 16</inkml:trace>
  <inkml:trace contextRef="#ctx0" brushRef="#br0" timeOffset="136788.0131">14733 9047 622 0,'0'0'14'0,"0"0"-7"16,0 0-7-16,0 0 0 16,-13 115 24-16,13-64 33 15,0-2-2-15,3-12-37 16,23-16-6-16,8-11 40 15,6-10-41-15,9 0-11 16,3-26 0-16,-6-18-4 0,-4-12-2 16,-11 2-27-16,-11 8 13 15,-13 16 15-15,-7 16 5 16,0 14 0-16,0 0 25 16,-2 14-20-16,-13 24 11 15,-4 16-6-15,4 12-9 16,1 3 26-16,6-3-23 15,6-7-4-15,2-9 4 16,0-9-2-16,0-7-2 16,0-4 0-16,0-4-100 15,-14-7-20-15,-14-2-258 16</inkml:trace>
  <inkml:trace contextRef="#ctx0" brushRef="#br0" timeOffset="137196.9197">14794 10156 228 0,'0'0'423'0,"0"0"-379"16,0 0-44-16,0 0 0 16,0 0 19-16,0 0-17 15,-7 73-2-15,5-14 18 16,2 4-2-16,0-5 25 16,16-8-41-16,13-6 1 15,4-8-13-15,-1-10 18 16,-11-5-6-16,-7-10 0 15,-12-7 5-15,-2 1 79 16,0 2 5-16,-20 6-62 16,-9 3-8-16,-11 4-14 15,2-6-5-15,5-4 0 16,2-6-20-16,6-4-12 16,2-4-160-16,3-26-182 0</inkml:trace>
  <inkml:trace contextRef="#ctx0" brushRef="#br0" timeOffset="137400.6808">14781 10178 706 0,'0'0'43'16,"0"0"-29"-16,0 0 4 15,147-60-16-15,-101 52 4 16,-5 6-6-16,-8 2 13 15,-7 0-35-15,1 10 22 16,-2 12-40-16,-1 0 16 0,-3-6-141 16,-10-7-185-16</inkml:trace>
  <inkml:trace contextRef="#ctx0" brushRef="#br0" timeOffset="137784.3373">14932 11522 695 0,'0'0'114'0,"0"0"-114"15,0 0 0-15,0 0 15 0,0 0-15 16,0 0-11-16,23 46-17 16,-15-30-112-16,-3-4-76 15</inkml:trace>
  <inkml:trace contextRef="#ctx0" brushRef="#br0" timeOffset="137934.4393">15017 12025 727 0,'0'0'106'0,"0"0"-106"16,0 0-14-16,0 0 11 15,0 0-51-15,0 0-26 0,29 10-36 16,-22 2-117-16</inkml:trace>
  <inkml:trace contextRef="#ctx0" brushRef="#br0" timeOffset="138088.5735">15050 12412 445 0,'0'0'295'15,"0"0"-260"-15,0 0-35 16,0 0-10-16,0 0 7 16,0 0-36-16,5 38-63 15,1-16-26-15,-6 3-302 16</inkml:trace>
  <inkml:trace contextRef="#ctx0" brushRef="#br0" timeOffset="138268.0961">15124 13130 732 0,'0'0'150'15,"0"0"-150"-15,0 0 0 16,0 0-16-16,0 0-14 15,0 0 18-15,-3 86-27 16,12-68-40-16,-5-1-17 16,-4-3-136-16</inkml:trace>
  <inkml:trace contextRef="#ctx0" brushRef="#br0" timeOffset="139107.648">15003 14686 374 0,'0'0'198'0,"0"0"-161"16,0 0-26-16,0 0-11 16,0 0 1-16,-54 125 20 0,54-95-5 15,0-3 4-15,8-4 35 16,19-1-19-16,6 2-10 16,9-3-26-16,2-4 8 15,-5-1-24-15,-8-3 16 16,-12-1 0-16,-7-1-8 15,-10-1 23-15,-2 7 60 16,0 2 2-16,0 10-43 16,-20-4 10-16,-3 0-37 15,0-12-6-15,0-9-1 16,-2-4-22-16,1-37-51 16,2-34-138-16,-3-11-210 15</inkml:trace>
  <inkml:trace contextRef="#ctx0" brushRef="#br0" timeOffset="139586.4649">14932 14818 453 0,'0'0'93'15,"0"0"-30"-15,0 0-10 16,0 0 38-16,0 0-39 16,138-41-20-16,-84 22-17 15,-3 5-15-15,-2 6-51 16,0 6-27-16,-7 2-118 15,-3 0-58-15</inkml:trace>
  <inkml:trace contextRef="#ctx0" brushRef="#br0" timeOffset="139692.5213">15483 14789 176 0,'0'0'248'0,"0"0"-102"0,0 0-71 0,0 0 6 0,0 0-80 0,0 146 37 0,0-82-20 0,0-5 2 0,6-12-27 15,12-20 7-15,4-18-8 16,0-9 1-16,3-33 14 16,-3-26-7-16,-6-13 6 15,-8-4-2-15,-8 16 70 78,0 16-26-78,-10 18-33 0,-15 9 41 0,2 15-56 0,4 2-4 0,7 0-11 0,8 2-160 0,4 15-100 0</inkml:trace>
  <inkml:trace contextRef="#ctx0" brushRef="#br0" timeOffset="139768.4936">15868 14883 641 0,'0'0'112'15,"0"0"-81"-15,0 142-10 16,16-102-23-16,5-18 2 15,2-22-19-15,1 0-1 16,-1-26 40-16,-8-14-9 0,-11-4 47 16,-4 2 5-1,0 12 12-15,-23 6-63 0,-4 11-11 16,2 2 2 0,5 5-3-16,5 2-28 0,8-13-89 15,2-2-180-15</inkml:trace>
  <inkml:trace contextRef="#ctx0" brushRef="#br0" timeOffset="147412.9414">17133 4973 432 0,'0'0'56'0,"0"0"-37"15,0 0 35-15,0 0-52 16,0 0 10-16,0 0 37 16,0 0-29-16,-6-14 9 15,6 14-21-15,0 0 4 16,0 0-11-16,0 0-1 15,0 6 0-15,0 24 5 16,0 11 5-16,0 12-4 16,0 3-6-16,0-3 10 15,0-12-21-15,4-4 11 16,2-15 0-16,0-10-3 0,-4-8 11 16,0-2-8-16,-2-2 6 15,0 0 1-15,0 0 75 16,0 0-43-16,0-6 24 15,0-26-59-15,2-15 9 16,9-8-13-16,11-2 0 16,10-1-7-16,5 10-6 15,3 4 7-15,5 11-27 16,-7 11 21-16,-3 15-30 16,-8 7 40-16,-11 11-37 46,-5 36 39-46,-11 24-3 0,0 24 7 0,-4 13 8 16,-14-1 24-16,5-17-35 0,8-23 8 0,5-28-9 0,5-15-5 16,28-17-8-16,11-7-96 15,5-32-108-15</inkml:trace>
  <inkml:trace contextRef="#ctx0" brushRef="#br0" timeOffset="148265.956">17752 5253 641 0,'0'0'55'0,"0"0"-12"16,0 0 26-16,0 0-57 15,-131 8-11-15,96 33 0 0,-5 11 14 16,4 5-5-16,2 2 21 16,12-13-15-16,13-15 2 15,9-14-18-15,0-7-5 16,9-7 0-16,16-3 10 15,8 0 6-15,1-27-11 16,3-9 1-16,-3-8-10 16,-5-4 2-16,-7 6 5 15,-9 14-1-15,-6 10 3 16,-7 16 18-16,0 2-18 16,4 4-6-16,8 26-2 15,3 14 11-15,3 6-3 16,5-6 0-16,0-7 0 0,7-17 0 15,1-11 0 1,-2-9 0-16,-5 0-19 0,-3-17 14 16,-6-12 5-16,-5-3-2 15,-4 1 7-15,-6 10-17 16,0 9 18-16,0 6-6 16,0 4 38-16,0 2-32 15,0 0-6-15,0 0-12 16,4 18-2-16,7 8-2 15,5-2 16-15,4-3-10 16,0-12 1-16,0-7-16 16,0-2 8-16,-2 0 11 15,0-14 12-15,-5-4 1 0,-6 6-7 16,-3 2 0-16,-2 8-6 16,1 2 6-16,4 0-1 15,4 0-2-15,7 2-4 16,6 10 3-16,7 2 4 15,5-6-2-15,4 1-8 16,2-7-31-16,-1 1 6 16,1-1 20-16,-2-2-34 15,0 0 40-15,0 0-3 16,-7 0 12-16,-6 0-4 16,-9-2 20-16,-4-9-16 15,-6-2 21-15,-1-1 13 16,-5-1 30-16,-2 4-23 15,0 5 8-15,0 2-6 16,-5 4-19-16,-7 0 5 16,-5 4-29-16,7 18 1 0,-1 2-22 15,9 0 21-15,2-2-2 16,0-10 1-16,17-6-31 16,3-4 28-16,3-2 4 15,-2 0-2-15,-2 0-18 16,-9 0 20-16,-5 0 0 15,-3 0 0-15,-2 4-80 16,0 22 17-16,0 11 16 16,0-6-158-16</inkml:trace>
  <inkml:trace contextRef="#ctx0" brushRef="#br0" timeOffset="149345.0984">17027 6148 536 0,'0'0'94'0,"0"0"-76"16,0 0-18-16,0 0 0 16,-21 140 7-16,21-81 1 15,0-9-1-15,0-11-7 16,0-12 9-16,7-13-6 15,-2-7-3-15,-1-7 0 16,-4 0 35-16,0 0-28 16,7-23 45-16,-3-9-52 0,5-8 17 15,5-2-21-15,-2 1 4 16,5 5 0-16,2 6-9 16,-1 10 10-16,3 9-1 15,-2 6 0-15,1 5 4 16,5 0-20-16,-3 10 16 15,0 14 0-15,1 6-6 16,-8 0 8-16,1 0-2 16,-3-8 0-16,-1-5 6 15,-4-10-15-15,-1-3 9 0,-1-1 0 16,4-3 0 0,1 1 0-16,5 6 0 0,-3 1-1 15,5 8 5 16,-1 2-16-31,1 1 12 0,4 2 0 0,5-6-4 0,2-7-13 16,4-5 9-16,4-3 3 16,-4 0 5-16,-4-5-12 15,-10-3 12-15,-5 1 0 16,-9 1 11-16,-5-6-10 16,0-5 38-16,0-8-39 15,0-7 5-15,0-5 0 16,-2 7-5-16,-8 9 0 0,1 8 40 15,5 9-12-15,2 4 67 16,-2 0-95-16,-3 31 7 16,2 21-20-16,0 12 14 15,5 0-1-15,0-8 0 16,14-12 12-16,13-12-15 16,1-8 3-16,3-12-54 15,2-12-58-15,-7 0-80 16,-4-24-262-16</inkml:trace>
  <inkml:trace contextRef="#ctx0" brushRef="#br0" timeOffset="149884.6533">17908 6404 604 0,'0'0'53'16,"0"0"-45"-16,0 0-1 15,0 0 25-15,0 0-13 16,0 0 20-16,0-1-4 16,0 23-24-16,6 6 46 15,4 4-23-15,3-2-27 16,8-10-7-16,1-7 0 16,5-13 0-16,0 0-13 15,4-23 8-15,-2-17 5 16,-3-6 0-16,-6 1 3 15,-9 5-13-15,-9 10 10 16,1 9 0-16,-3 6 9 16,0 9-9-16,0 6 0 0,0 0-9 15,5 4-11-15,6 24 10 16,5 17 7-16,3 14 3 16,-1 14-6-16,-3 1 8 15,-3 4-2-15,-10-2 0 16,-2 2 10-16,-16-3-16 15,-17-7 6-15,-3-18 0 16,1-18 14-16,6-20-10 0,4-12 35 16,5-10 6-1,9-34-38-15,11-23-3 0,0-12-4 16,31-6 0-16,14 9-12 16,2 18 11-16,0 18 1 15,-3 13 0-15,-6 10 11 16,-3 11-37-16,-4 4 25 15,-8 2-106-15,-9 2 9 16,-12 14-87-16,-2 0-252 16</inkml:trace>
  <inkml:trace contextRef="#ctx0" brushRef="#br0" timeOffset="151085.6079">19660 4778 638 0,'0'0'41'16,"0"0"-28"-16,0 0-9 15,0 0 0-15,0 0-4 16,0 0-26-16,-11-46-12 0,11 46 1 15,-4 25 37 1,1 16 9-16,-3 21 12 0,1 23 34 16,-2 35-53-16,1 28 5 15,-3 37-3 1,-5 31 7-16,-1 12-7 16,-1 12 11-16,5-6-1 0,9-11-25 15,2-15 11-15,0-13 0 16,19-10 0-16,0-9 6 15,-5-7-10 17,-6-5 4-17,-6-1 0-15,-2 1-2 16,0 5 11-16,-4 21-9 16,-12 12 55-16,-1 11-44 15,3 5 12-15,5-5-23 78,3-9 0-62,4-9-8-16,-1-15 8 0,0-3-2 0,-1-8 0 16,-5-9-36-16,1-8 35 0,-6-4-5 15,3-5 2-15,2-2 6 0,5 3 7 0,1 0 26 16,3 0-7-16,0 3-17 0,0 5-6 15,0-3-3-15,7-5 0 0,4-8-4 16,0-7 4-16,-2-8 0 0,2 2-14 16,0 0 35-16,-1-5-11 0,0-2-10 15,-3-6 0-15,-5-1-6 0,-2-5 16 0,0-4-10 16,-6-2 0-16,-9 3 10 0,3-5-5 16,5-4-5-16,5-7 0 0,0-13 20 15,0-10-20-15,-3-16 0 0,1-9-1 16,1-18 11-16,1-9-32 15,2-8 16-15,-2-2 6 0,0 0-18 16,-3 0 17-16,1 0-9 16,2 0-6-16,0 0-36 15,2 0 40-15,0 0-37 16,0 0-28-16,8 0 76 0,3 0-73 16,1-14-9-16,-6-8-6 15,-4-4-8-15,-2 8 35 16,0 6 62-16,0 10 10 15,0 2 115-15,0 20-110 16,0 18-14-16,0 11 0 16,0-2 11-16,-6-6-15 15,-3-10 8-15,0-17-5 16,0-9 31-16,0-5-14 16,-2 0-17-16,4-19-22 15,5-11-302-15</inkml:trace>
  <inkml:trace contextRef="#ctx0" brushRef="#br0" timeOffset="152102.0628">20721 5172 614 0,'0'0'16'16,"0"0"-8"-16,0 0-3 15,0 0-4-15,0 0 50 16,-131-36-30-16,96 36 26 16,7 11 25-16,3 9-69 15,12 8 11-15,8 6-14 16,5 9 0-16,0 2-8 16,25 2 8-16,6-7 0 15,-2-10 0-15,-4-4 0 16,-8-8-8-16,-13-6 8 0,-4-5 0 15,0 0 15-15,-2 0 0 16,-25 8 56-16,-6 0-71 16,2-6 11-16,9-3-29 15,15-6 18-15,7 0-52 16,16-36 9-16,33-28-84 16,16-31 26-16,10-14 20 15,-2-8-16-15,-3 7 6 16,-14 14-21-16,-14 20 112 15,-13 20 37-15,-14 19 18 16,-5 17 41-16,-8 16 10 16,-2 4-4-16,0 30-52 15,0 40-44-15,0 39 73 16,0 32-1-16,0 12-76 16,-2-2 14-16,2-13-16 15,0-30-33-15,0-31-43 16,6-42-73-16,-4-35-154 0</inkml:trace>
  <inkml:trace contextRef="#ctx0" brushRef="#br0" timeOffset="152731.5678">20821 5444 104 0,'0'0'589'0,"0"0"-495"16,0 0-94-16,0 0 5 15,0 0-17-15,0 0 12 16,141-41 0-16,-75 28-3 0,-3 5 6 15,-10 4-12-15,-13 4 3 16,-9 0-1-16,-6 22-13 16,-8 8 11-16,-5 4 9 15,-5 0-5-15,-3-4 14 16,-4-10-9-16,2-8 0 16,-2-6 1-16,2-6 9 15,-2 0 13-15,0-25 66 16,7-19-65-16,2-11-12 15,4-1 12-15,3 4-21 16,1 14 0-16,2 9 8 16,0 15-11-16,6 13-2 0,4 1-35 15,9 5-60 1,2 17 23-16,4-1 8 0,4-4-42 16,-2-11 41-16,-1-6 8 15,-3 0 23-15,-9 0 32 16,-10-9 8-16,-12 1 9 15,-11 6 53-15,0 2 82 16,-7 0-17-16,-24 2-100 16,-9 24 19-16,-9 9-19 15,-1 14 1-15,11-4 22 16,14-2-54-16,14-9 11 16,11-11-13-16,0-6 2 15,15-9-2-15,12-8 1 16,4 0-6-16,0-16-8 15,1-13 15-15,-10-2-1 16,-6 9-15-16,-9 10 26 0,-7 10-10 16,0 2 19-16,0 0-6 15,4 12-26-15,7 16 11 16,5 11 2-16,3 3 16 16,6-2-16-16,0-4-2 15,-3-7-30-15,-9-8-118 16,-11-13 9-16,-2-8-187 15</inkml:trace>
  <inkml:trace contextRef="#ctx0" brushRef="#br0" timeOffset="153432.489">22003 4891 63 0,'0'0'244'0,"0"0"-173"16,0 0-40-16,0 0 41 16,0 0-22-16,0 0 22 15,0-38-22-15,0 38-24 16,0 0-6-16,0 0-20 16,0 24 0-16,-6 24 8 15,-7 28 9-15,-5 24 9 16,-2 15 12-16,4 3-29 15,3-10 29-15,4-24-38 16,7-18 7-16,2-23-14 0,0-15 7 16,0-12 0-16,0-10-1 15,0-6 1-15,0 0-22 16,0-18-71-16,-7-10-146 16</inkml:trace>
  <inkml:trace contextRef="#ctx0" brushRef="#br0" timeOffset="153880.8382">21803 5380 611 0,'0'0'96'0,"0"0"-58"16,0 0-8-16,0 0-30 15,0 0-4-15,0 0-7 16,158-13 16-16,-81 13-5 16,2 0 0-16,-4 0 13 15,-11-1-28-15,-13 1 15 16,-20 0 0-16,-13 0-5 16,-14 0 8-16,-4 0-3 15,0 0 31-15,-20 16 20 0,-11 6 5 16,-5 2-56-16,12-8 0 15,11-7 13-15,13-8-13 16,0-1-3-16,2 0-35 16,27 0-3-16,4 0 17 15,3-6 9-15,-7 4-9 16,-7 2 13-16,-11 8 8 16,-1 26 3-16,-4 16 75 15,-4 10-52 1,0 1 15-16,-2-9-38 0,5-15-12 15,-3-14-14-15,-2-21-110 16,0-2 7-16,-7-8-9 16</inkml:trace>
  <inkml:trace contextRef="#ctx0" brushRef="#br0" timeOffset="154791.2498">21048 6146 271 0,'0'0'142'16,"0"0"-100"-16,0 0 21 16,0 0 83-16,0 0-79 15,0 0 42-15,-20-29-86 16,-13 29 14-16,-10 0 11 16,-1 0-45-16,2 15 9 15,11 3-11-15,12 2 14 16,13 0-26-16,6 1 11 15,2 0 0-15,25 0-15 16,4-6 12-16,5-3 3 16,3 0-7-16,-3-1 16 15,-3 4-18-15,-6 5 9 16,-6 6 0-16,-9 7-15 0,-12 6 11 16,0 4 4-16,-8-5-11 15,-19-8 24-15,-2-10-6 16,2-9-3-16,6-10 7 15,0-1 37-15,1 0-47 16,0 0 19-16,2-1-20 16,5-10-60-16,4-3-18 15,9-3-129-15,0-2-247 16</inkml:trace>
  <inkml:trace contextRef="#ctx0" brushRef="#br0" timeOffset="155172.2441">21249 6288 562 0,'0'0'0'0,"0"0"0"16,0 0-4-16,122-52 13 15,-82 46-2-15,-5 6 5 16,-3 0 41-16,-3 4-11 15,-7 21-27-15,-6 8 27 16,-11 16-11-16,-5 8-19 16,-12 6 51-16,-19-7-62 15,-5-10 4-15,7-18 10 0,10-10-6 16,7-10 36-16,12-8-27 16,0 0-9-16,0 0-9 15,6 0 0-15,23 0 0 16,14 2-9-16,6-2 20 15,5 3-11-15,-7-2 0 16,-9 1 0-16,-7 2-20 16,-11 2 11-16,-5 6-105 15,-8 2 36-15,-7 3-111 16,0-2-212-16</inkml:trace>
  <inkml:trace contextRef="#ctx0" brushRef="#br0" timeOffset="156481.3309">23233 5036 572 0,'0'0'28'16,"0"0"-7"-16,0 0-19 15,0 0-2-15,0 0 0 16,0 0-12-16,0-11 8 16,0 20 4-16,0 20-7 15,0 17 16-15,0 18 18 16,0 16-22-16,0 21 14 0,0 19 2 15,6 20-12-15,-4 21 9 16,0 13-18 0,-2 15 15-16,0 14-19 0,-2 13 10 15,-16 5 5-15,-5-5-11 16,6-11 4-16,5-18-4 16,6-12 0-16,1-8 8 15,3-7-12-15,-4 7 4 0,-8 13 0 16,-4 13-7-1,-6 10 9-15,-1 3-2 0,0-1 0 16,6-7 7 0,1 0-13-16,5-7 6 0,-1-2 0 15,3-3-4 79,2-9 16-94,-2-5-15 16,4-10 3-16,-1-5 0 0,-4-5-9 15,1-1 9-15,-2-1 0 0,-1 4 3 16,1 7-3-16,1 3 0 0,2-3-2 0,-1-10 9 16,1-5-18-16,4-12 12 0,1-8-1 15,3-2 6-15,2-5-6 0,0-3 0 0,0-1 15 16,0-2-14-16,0 0 52 15,11-2-45-15,7-4-7 0,2 4 12 16,-2-1-1-16,0 0-12 0,-5-1 0 16,-4-5 2-16,-5 1-13 15,-4-8 11-15,0-3-5 0,0-9 3 0,-6-5 4 16,-3-6 19-16,2-2 22 0,3-5-40 16,4-5 11-16,0-6-14 15,0-14 0-15,0-10-9 16,0-10 17-16,0-11-10 15,0-4 2-15,2-1 0 16,0 6-6-16,-2-2 6 0,3 8 0 16,-1 4-9-16,-2 3 24 15,2 3-30-15,0-6 7 16,-2-4-46-16,2-4 29 16,-2-11-49-16,0-3 36 15,0 0 14-15,0-35-65 16,0-27-189-16</inkml:trace>
  <inkml:trace contextRef="#ctx0" brushRef="#br0" timeOffset="158235.8335">24087 5075 494 0,'0'0'35'16,"0"0"-29"-16,0 0-6 15,0 0 0-15,-9 116 37 16,9-40 16-16,0 13-22 16,0 5 19-16,0 3-46 15,0-3 3-15,0-10 13 16,0-14-13-16,0-26 2 0,0-20-9 15,0-14 0-15,0-8 86 16,0-2-27-16,-2 0-10 16,-4-18-18-16,-8-24-24 15,5-16-6-15,3-18-1 16,6-14 0-16,0-11-12 16,8-9 9-16,24 3 2 15,5 15-1-15,8 20-17 0,6 26 16 16,3 22-50-16,4 14-26 15,-2 10 62-15,-4 0-18 16,-9 6 28-16,-12 16 2 16,-11 5 9-16,-13 4-9 15,-7 11 5-15,-4 3 0 16,-32 5 64-16,-9-6-48 16,-2-6 17-16,9-12 1 15,12-10-30-15,13-10 7 16,8-6-11-16,5 0 0 15,0 0-14-15,0 0 9 16,25-4-25-16,15-15 19 16,10-2-4-16,2 3 8 15,-7 9-8-15,-11 9 15 0,-11 0-13 16,-2 27 14-16,-5 11-1 16,-1 3 14-16,-3 3-13 15,1-7 18-15,-3-9-19 16,4-12 0-16,1-11-2 15,12-5 14-15,11-27-11 16,11-29 2-16,5-16 10 16,-8 0-19-16,-12 19 6 15,-18 24 0-15,-12 19 36 16,-4 10 4-16,0 0-34 16,2 10-6-16,0 19-9 15,3 14-4-15,1-3 13 16,4-8-10-16,3-10 0 15,5-12-35-15,9-10 18 16,6 0 16-16,5-10-45 0,4-16 22 16,-5 0-28-16,-8 3 35 15,-8 14 27-15,-15 6 13 16,-4 3 27-16,-2 0-17 16,0 0-18-16,0 0 43 15,0 0-12-15,0 0-7 16,-6 0-3-16,-11 17-25 15,-4 3 18 48,5-1-19-63,5-2 15 0,11-4-25 0,0-5 10 0,0-2-18 16,0-3 4-16,11-3-20 0,10 0 28 0,-1-9 3 0,2-8 6 0,-2 3-7 0,-6 6 4 15,-1 6 0-15,-2 2-6 16,7 0 10-16,2 0-5 15,6 0 1-15,1 0 0 16,2 0-12-16,4 0 12 16,4 0 0-16,-4 2 6 15,3 6-5-15,-7 6-1 16,-10 8-1-16,-5 2 1 16,-14 8-8-16,0 5 8 15,-20 1-4-15,-18 1 2 0,-7-5-78 16,-4-12-81-16,2-14-379 15</inkml:trace>
  <inkml:trace contextRef="#ctx0" brushRef="#br0" timeOffset="160234.3903">24228 6370 383 0,'0'0'49'0,"0"0"-25"0,0 0 33 15,0 0-48-15,0 0 24 16,0 0 43-16,0-52-35 15,0 48-7-15,0 1 0 16,0 1-16-16,0 2 41 16,0 0-59-16,0 0 0 15,0 0-1-15,0 0 1 16,0 0-2-16,0 0-2 16,0 0 8-16,0 0-7 15,0 0 3-15,0 0 0 0,0 0 5 16,0 0 3-16,0 0-8 15,0 0 0-15,0 0 5 16,0 0-10-16,0 0 5 16,0 0 0-16,0 0-13 15,0 0 18-15,0 0-5 16,0 0 0-16,0 0 8 16,0 0-16-16,0 0 8 15,0 0 0-15,0 0-2 16,0 0 8-16,0 0-10 15,0 0 4-15,0 0-6 16,0 0-9-16,0 0 13 16,0 0 2-16,0 0-7 15,0 0 17-15,0 0-14 16,0 0 4-16,0 0 0 0,0 0-16 16,0 7 16-16,0 13 0 15,6 7-11-15,-1-1 25 16,1 2-18-16,-2-1 4 15,-4 6 0-15,3 5-4 16,-3 8 4-16,0 10 0 16,0 12 2-16,0 4 9 15,0 3-8-15,0-11-3 16,0-16 0-16,0-22-16 16,0-14 12-16,0-10 4 15,0-2 4-15,0 0 9 16,0 0 13-16,0 0-15 0,0-8-8 15,0-9-2-15,-5-2-1 16,1-5 0-16,-5-4-5 16,3-8 14-16,-2-13-8 15,6-7-1-15,2-7 0 16,0-2-3-16,0-3 3 16,8 2 0-16,9 10-2 15,3 5 8-15,5 15-16 16,4 10 10-16,4 10-2 15,3 7-11-15,2 2 5 16,-5 7 3-16,-8 0 5 16,-5 0-18-16,-7 7 8 15,-7 11 1-15,-6 5 9 0,0 13-11 16,-29 9 24-16,-13 3-10 16,-5 0 29-16,5-12-16 15,11-12 23-15,16-12-33 16,7-9 6-16,8-3 33 15,0 0-44-15,0 0-2 16,12 0-11-16,22-21-60 16,16-7 67-16,10-4-29 15,-2 4-14-15,-12 10 37 16,-17 9-12-16,-14 9 20 16,-9 0-1-16,2 0 7 15,-4 13-3-15,0 15 17 0,3 11 13 16,-3 0 10-16,8-5-40 15,1-7 0-15,9-14-1 16,5-11 14-16,9-2 3 16,3-26-16-16,1-16 0 15,-3-4-5-15,-16 6 15 16,-9 8-10-16,-10 14 15 16,-2 10 13-16,0 4 45 15,0 4-73-15,0 0-1 16,2 0-1-16,11 12-56 15,10 6 51-15,14 0 1 16,13-8-53-16,8-9 37 16,-1-1-50-16,-5 0 6 15,-15-2 52-15,-14-5-15 16,-12 1 29-16,-11 3 7 0,0 3 35 16,-9 0 45-16,-20 0-61 15,-9 9-17-15,3 11 42 16,1 2-22-16,14-2 11 15,9-4-40-15,9-6 10 16,2-4-21-16,0-4 11 16,22-2 0-16,11 0-15 15,8-25 19-15,-1-4-8 16,-7 1 4-16,-8 8-2 16,-15 10-7-16,-5 6 9 0,-5 4 0 15,0 0 13 1,3 0-13-16,6 10-1 0,3 12-7 15,11 2 8-15,8-3-18 16,5-8 12-16,7-7-18 16,-1-4 8-16,-5 0 7 15,-10-2 1-15,-11 4 7 16,-14 0-15-16,-2 6 4 16,-9 6 6-16,-22 6 6 15,-7 1 6-15,0 2-6 16,7-2-2-16,4-5-67 15,7-4-147-15</inkml:trace>
  <inkml:trace contextRef="#ctx0" brushRef="#br0" timeOffset="161705.9965">26576 4901 625 0,'0'0'16'0,"0"0"-13"0,0 0-3 16,0 0-57-16,0 0 50 15,0 0-4-15,6 102 1 16,-1-54 7-16,2 2 6 16,0 6 5-16,1 7-3 15,1 13 22-15,3 14 15 16,-2 22-23-16,1 21 0 15,1 14-10 1,-3 11-1-16,-7 10-8 0,-2 0 0 16,0 4 0-16,-9 3-1 15,-7-6 9-15,3-9-8 16,-5-4 0-16,3-5 5 16,-1-5 3-16,5 3-8 15,2 0 0-15,4-5-9 0,1 4 20 16,4 6-11-1,0 4 0-15,-2 7 1 32,-1 2 3-17,-3-3-4 48,4-4 0-48,-3-6-6-15,3-10 19 0,2-7-12 16,0-10-1-16,0-7 0 16,0-1-1-16,7 7 1 15,4 6 0-15,0 8-7 16,-2 11 24-16,-5 2-25 16,-4 3 8-16,0-2 0 15,0-4-5-15,0-7 5 0,0-9 0 16,-2-5 6-16,-2-4-6 15,0 5 11-15,-4-6-11 0,2 2 1 16,1-6-19-16,3-5 18 0,2-1 0 16,0-6-11-16,-2 0 27 15,2-3-6-15,-7 3-7 0,-4 3-1 0,-2 4 65 16,-3 6-46-16,7-1-21 16,0 5 0-16,7-1 4 0,2-2-4 15,0-7 0 1,0-10-3-16,5-6-13 15,5-3 16-15,2-8 0 16,-1-1 1 0,0 1 6-16,3 1-10 15,-4 3 3-15,-1 2 0 16,-1-3-7-16,-4-4-14 16,0-7-37-16,3-7 40 15,2-12 5-15,2 0 13 16,2-3 0-1,5 1 8-15,-1 4 23 16,2 7-16-16,-3-2-13 16,-5 2 6-1,-7-1-3-15,-4-7-10 0,0-6-45 16,0-9 49-16,0-24-12 16,0-7 13-16,0-11 0 0,0-5 15 0,0 0-11 0,0 0 13 0,0 0-17 15,0 0-13-15,0-27 8 0,0-31-147 0</inkml:trace>
  <inkml:trace contextRef="#ctx0" brushRef="#br0" timeOffset="163256.1473">26545 6047 105 0,'0'0'191'0,"0"0"-131"0,0 0 5 16,0 0-19-16,0 0-30 16,0 0 20-16,0 0-36 15,22 0 29-15,7 0 27 16,9-8-43-16,6 3 20 15,6 0-10-15,8 4-21 16,10 1 18-16,11 0-20 16,9 0 0-16,6 0 9 15,9 0-7-15,5 0-2 16,6-3 0-16,0 3 4 0,-3 0 9 16,-6 0-13-16,-2 0 0 15,-1 0-5-15,5 0 14 16,-5 4-10-16,4 5 1 15,0-4 0-15,2 4-1 16,2-1 1-16,2-1 0 16,-7 1-1-16,-10 3 9 15,-14-1-18-15,-17-2 10 16,-8-1 0-16,-9 4 1 16,-2-3-1-16,-1 2 0 31,3-2-8-31,-3-3 14 0,6-4-6 0,-2-1 0 15,1 0 1-15,1 0-9 16,-12 0 8-16,-7 0 0 0,-10 0-6 16,-7 0 15-1,-3 0-8-15,-7 0-1 0,-2 0 0 16,2 0-6-16,-4 0 6 16,0 0 0-16,0 0 0 15,0 0 9-15,0 0-4 16,0 0-5-16,-6 0-36 15,-20 0 1-15,-21-4-186 16,-11-2-178-16</inkml:trace>
  <inkml:trace contextRef="#ctx0" brushRef="#br0" timeOffset="164085.526">27307 4889 113 0,'0'0'309'0,"0"0"-277"16,0 0 0-16,0 0-19 15,0 0 43-15,0 0-5 16,0-18-34-16,0 18 33 16,0 0-39-16,0 0-6 15,0 0-4-15,0 20 6 16,-7 21-5-16,-6 22 5 15,0 13 18-15,1 8 4 16,8-5-29-16,4-13 0 16,0-12-2-16,0-16 7 15,2-13-11-15,4-4 6 0,2-9-12 16,-2-2 9 0,1-3-61-16,1-7-48 15,6 0-97-15</inkml:trace>
  <inkml:trace contextRef="#ctx0" brushRef="#br0" timeOffset="165233.6188">27598 5226 456 0,'0'0'56'0,"0"0"-21"16,0 0-23-16,0 0 2 16,0 0 20-16,-17 106 34 15,-1-56-55-15,9-9-6 0,9-11-7 16,0-16 0-16,13-7 11 15,10-7-5-15,2 0-6 16,4-24 0-16,-8-10 6 16,-5-6 5-16,-11-7-2 15,-5 2 31-15,-9 0-16 16,-14 5-8 0,1 13 34-16,7 6-36 0,5 9 4 15,8 8-25-15,2 4 7 16,0 0-21-16,2-1 9 15,29-5-22-15,14-7 34 16,9-3 0-16,-1-5 0 16,-2-9-12-16,-6 3 12 15,-7-5 0-15,-7-3-9 16,-4-1 4-16,-10-4-3 0,-3 3 8 16,-7 2 0-1,-7 7-5-15,0 9 5 0,0 8 0 16,0 10 34-16,0 1-34 15,0 13 0-15,-9 28-1 16,-7 14 1-16,1 16 17 16,3 7-7-16,10 2-7 15,2-10 7-15,0-8-8 16,4-19 1-16,8-11-3 16,-1-14 1 15,-5-11-16-31,-1-2 11 0,-3-5-6 15,-2 0 2-15,2 0 6 0,-2 0 2 0,3 0 0 0,-1 0-7 16,1 0-8-16,5 0 12 16,7 4 3-16,12 2-4 15,9 4 4-15,2 0-3 16,0 4 0-16,0 0 6 16,-5 0-6-16,0-2-14 15,-6-2-61-15,-2-6 34 16,0-2 1-16,-1-2-2 15,2 0-14-15,3-8-7 16,-2-8 50 0,-4-2 2-16,-1-2 14 15,-2-2 24 1,-2 1-6-16,-3 2 11 16,-1 3-7-1,-10 4 31-15,-4 6 34 0,0 2-38 16,0 4 7-16,-15 0-15 0,-16 0-36 15,-10 22-5-15,1 6 3 16,9 2 4-16,13-4 2 0,16-6-9 16,2-3 0-1,0-6-5-15,22-5 15 0,9-6-12 0,5 0 2 16,-1-11 0-16,-3-16-4 16,-10 4 8-16,-11-2-4 15,-4 7 8-15,-7 4-6 0,0 8 18 16,0 2-20-16,0 4 0 15,0 0-12-15,9 6 12 16,6 13-12-16,5 10 6 16,3-2 12-1,-4-2-12 1,-2-7 6-16,-9-6-4 16,-6-2-10-16,-2 0 14 0,-2 6 0 15,-23 0 15-15,0 1-9 0,0-5-4 16,11-7-2-1,10-5 0-15,4 0 8 16,8-20-8-16,31-14-35 0,11-6-5 16,13 4 33-1,-5 11-2-15,-9 8 0 0,-15 11 9 0,-12 6-14 16,-9 0 14 0,-4 2 0-16,-2 16-1 0,-5 2 8 15,-2 7-9-15,0-7 2 16,0-13-64-16,0-7-181 15</inkml:trace>
  <inkml:trace contextRef="#ctx0" brushRef="#br0" timeOffset="165804.1349">28915 5157 706 0,'0'0'103'0,"0"0"-103"16,0 0 0-16,0 0-14 0,0 0-1 15,125-21-39-15,-114 21-76 16,-11 7-174-16</inkml:trace>
  <inkml:trace contextRef="#ctx0" brushRef="#br0" timeOffset="167123.696">27405 6278 301 0,'0'0'44'16,"0"0"-30"-16,0 0 74 16,0 0-61-16,0 0 6 15,0 0 9-15,0-10 13 16,0 10-17-16,0 0-8 15,0 0-15-15,0 0 6 16,0 0-21-16,0 14-1 16,0 20-3-16,0 14 8 15,0 5-4-15,0-2 0 16,2-4 0-16,5-9 7 16,1-10-7-16,-3-10 0 15,0-8-5-15,-5-4 14 16,0-6-2-16,0 0-7 0,0 0 1 15,0 0 30-15,0 0-28 16,0 0 4-16,0 0 34 16,0 0-28-1,2 0 13-15,7-16-26 0,11-4-3 16,9-12 2-16,9-2-9 16,4-2 3-16,-2 6 3 15,0 10-14-15,-6 7 10 31,-1 13-3-31,-2 0-32 0,-6 0 34 0,-3 22-22 16,-9 7 31-16,-8 9-6 16,-5 6 17-16,-5 4-14 15,-15-2 3-15,0-8 0 0,0-10 15 16,2-10-4-16,-2-8 3 16,-9-6 22-16,-2-1-23 15,-4-3 12-15,6 0-25 16,8-3-14-16,15-13 14 15,6-8-131-15,4-6-163 16</inkml:trace>
  <inkml:trace contextRef="#ctx0" brushRef="#br0" timeOffset="168202.1538">27935 6663 447 0,'0'0'166'16,"0"0"-110"-16,0 0-55 16,0 0 16-16,0 0-30 15,0 0 13-15,102-16 0 16,-63 14-1-16,-4-2 7 15,-1-2-6-15,-1-4 0 16,-2-2 6-16,-4-6-11 16,-8 1 5-16,-7-4 0 15,-12 0-1-15,0 2 3 16,-8 0-2-16,-19 7 4 0,-5 3 6 16,-1 7 14-16,0 2-20 15,1 0 10-15,6 16-14 16,3 12 4-16,9 4-8 15,10 1 4-15,4-2 0 16,0-5-8-16,16-4 8 16,9-6 0-16,4-2 2 15,2-5 7-15,0-9-5 16,0 0-4-16,3-24 0 16,5-20-7-16,-1-9 7 0,3-5-10 15,-6-2 10 1,-1 0-25-16,-5 5 24 0,-8 11-15 15,-7 16 16-15,-9 16 11 16,-5 12-10-16,0 0 4 16,0 18-5-16,0 20 2 15,0 16 10-15,-7 4 3 16,-3 2-8-16,6-1 64 16,4-11-63-16,0-11-3 15,0-10-5-15,16-11 5 16,5-10-4-16,-6-6-1 15,1 0-2-15,-3-6-11 16,-5-7 13-16,-1 0 0 16,-4 7 12-16,-1 6-8 15,-2 0 4-15,7 0-8 0,3 19 0 16,7 6-16-16,9 1 19 16,10-8-3-16,10-11 0 15,10-7-2-15,2-19-15 16,-4-11 13-16,-17-2-26 15,-14 7 22-15,-16 8-2 16,-7 3 10-16,0 8 2 16,-14 4 15-16,-6 2 40 15,-5 0-50-15,1 22-1 16,3 4 3-16,8 1-5 16,9-10-4-16,4-7 0 15,0-6 14-15,20-4-22 0,10 0 8 16,1-17-9-16,-3-8 5 15,-6 5-26-15,-8 7 30 16,-7 7 0-16,-7 6 0 16,4 0-22-16,2 0 17 15,1 19 5-15,5 9-8 16,-2 2 10-16,2-1-2 16,1-8 0-16,-2-9 4 15,-4-6-9-15,-4-4 5 16,-3-2 0-16,0 0 5 15,0 0-1-15,0 0 13 16,0 0 29-16,0 0-38 16,0 0 6-16,0 0-14 15,0-3-19-15,21-6 3 16,12-3-54-16,10 5 31 16,-1-2-7-16,-10 3-131 15,-12-1-206-15</inkml:trace>
  <inkml:trace contextRef="#ctx0" brushRef="#br0" timeOffset="168374.6877">29107 6535 702 0,'0'0'87'0,"0"0"-67"16,0 0-16-16,0 0-4 16,158-96 0-16,-115 89-18 0,-14 7-27 15,-18 0-103 1,-11 0-150-16</inkml:trace>
  <inkml:trace contextRef="#ctx0" brushRef="#br0" timeOffset="170557.7553">29780 5013 369 0,'0'0'21'0,"0"0"23"0,0 0-4 15,0 0 25-15,0 0-23 16,0 0-13-16,-23-90 47 0,23 88-75 16,0 2 5-16,0 0-4 15,0 0 9-15,0 0-14 16,0 0 3-16,0 26 0 15,5 18-15-15,15 22 16 16,-2 20-1 0,2 14 0-16,-4 7 10 0,-3-7-13 15,-1-2 3-15,-2-5 0 16,-1 1 1-16,1 0 9 16,-2-1-6-16,-1 1-4 15,1-1 5-15,2-2-2 16,-6 0-3-16,0-1 0 15,-4 0-3-15,0-2 3 16,0 0 0-16,0-1 0 16,0-4 10-16,-4 0-18 0,-2-5 8 15,-4-3 0-15,1 0-8 16,-3 8 12-16,-5 11-4 16,-5 6 0 77,0 5 7-93,-5-4-10 0,5 1 3 0,4 1 0 0,3-2-7 0,1-1 12 16,5 1-5-16,0-8 0 0,3-3 6 16,-2 3-13-16,8-5 7 0,0 2 0 0,0 6-5 15,0 10 5-15,0 9 0 0,0 9-1 16,0 7 10-16,0-1-19 15,-4-4 10-15,-2-2 0 16,-1-7-4 0,3 2 12-16,2-1-8 15,2 4 0-15,0 0 4 0,0-1 2 16,17-5-6-16,-3 0 0 16,-3-1-6-16,-5-2 11 0,-6 2-5 15,0-2 0-15,0-1 3 0,0 7 23 16,0-3 10-16,0 0-6 0,0-4-27 15,10 0 11-15,1-4-16 0,-3 0 2 16,-3 1 0 0,-5 4-7-16,0 11 7 0,-11 10 0 0,-10 6-4 15,4 1-2-15,1-3 3 16,7-3-5-16,5-6 8 16,4-2-6-16,0-4 6 15,0-13 0-15,0-8-10 16,7-18 24-1,1-13-18-15,0-12 4 0,-4 0-5 16,-4 3-8-16,0 4 5 16,0 7 8-16,0 5-11 15,0 4 16-15,0 3-12 16,0-2-20-16,2-3 2 16,11-6 20-16,1-7-33 15,-3-15 18 1,-5-12 8-16,-1-18 5 15,-5-8 7 1,0-14 0 0,0 0 19-16,0 0 52 0,-7-19-70 0,-2-12-2 15,7-17-5-15,2-15-45 16,0-13-150-16</inkml:trace>
  <inkml:trace contextRef="#ctx0" brushRef="#br0" timeOffset="171848.3042">29456 6274 276 0,'0'0'113'0,"0"0"-46"16,0 0-15-16,0 0 9 15,0 0-33-15,0 0 9 0,0-40-36 16,0 40 0-16,0 0 33 16,0 0-30-16,0 0 3 15,0 0 9-15,0 0-5 16,0 0-9-16,12 0-2 15,24 0 0-15,22 0-6 16,24 0 13-16,16 0-7 16,7 0 0-16,-3 0 7 0,-3 0-13 15,-6 6 6-15,1 4 0 16,-3 0-2-16,0 0 2 16,1-2 0-16,-3 0-6 15,1-3 20-15,0-2-15 16,1 1 1-16,5-2 0 15,5 4-5 1,-3 2 5 0,-1 2 0-16,-3 2-5 0,-5 2 14 15,-2 3-18-15,-4-3 9 0,-10-3 0 16,-6 0-10-16,2-5 14 31,-3-6-4-15,4 0 0-16,3 0 5 0,4 0-5 15,-4 0 0-15,-4-2 0 0,-7 2-2 16,-13 0 4-16,-9 0-2 0,-15 0 0 0,-12 0 3 16,-9 0-11-16,-4 0 8 15,3 0 0-15,-3 0 25 16,0 0-24-16,5-7 13 16,1-2-14-16,1-1-24 15,-3-1 6-15,-4-5-112 16,-7-10-383-16</inkml:trace>
  <inkml:trace contextRef="#ctx0" brushRef="#br0" timeOffset="172904.1324">30406 5480 226 0,'0'0'19'16,"0"0"112"-16,0 0-87 15,14-104 43-15,-10 82 19 16,-4 8-45-16,2 6-27 15,-2 5-23-15,2 3-6 16,3 15-10-16,1 21 3 16,6 10 2-16,1 8 0 0,5-2 4 15,4-6-8-15,7-10 4 16,5-9 0-16,6-11-2 16,4-13 16-16,5-3-12 15,3-19-2-15,-4-19 11 16,-6-9-7-16,-11 1-4 15,-8 3 0-15,-11 8-1 16,-8 12 9-16,-4 8 24 16,0 11-22-16,0 4-10 15,0 4-19-15,4 22-63 16,7 7 45-16,12-4-37 16,10-8-53-16,9-14 50 15,-1-7 10-15,-10 0 67 16,-12 0 13-16,-9 0 19 0,-10 0 34 15,0 0 19-15,0 0-67 16,0 1 3-16,0 20-20 16,-10 7 7-1,2 7 65-15,1-6-71 0,7-6 5 16,0-11-11-16,0-12 8 16,0 0-4-16,11-9 46 15,9-21-42-15,7-8 10 16,-2-2-14-16,-6 2 0 15,-2 12 2-15,-11 9 11 16,0 10-6-16,-3 7-7 0,-1 0 13 16,4 5-27-16,0 14 14 15,4 6 0-15,-1-2 0 16,5-5 2 0,-1-3-2-16,3-8 0 0,5-7 2 15,6 0-5-15,2 0 5 16,0-10-2-16,-4-4 6 15,-7 4 0-15,-5 6-7 16,-6 2 1-16,-5 2 0 16,2 0-11-16,6 0 18 15,3 15-7-15,7 0 0 16,5-3 5-16,10-6-7 16,7-6 2-16,3 0 0 0,-3 0 1 15,-8-13-1-15,-14 6 0 16,-11 1 7-16,-7 6-5 15,-2 0 0-15,0 0-2 16,0 2-45-16,0 22-15 16,0 5-3-16,0-9-128 15</inkml:trace>
  <inkml:trace contextRef="#ctx0" brushRef="#br0" timeOffset="173726.3967">30636 6461 339 0,'0'0'149'16,"0"0"-38"-16,0 0-20 15,0 0-67-15,0 0-4 16,0 0-8-16,0 0-12 16,-12 16-6-16,-1 22 3 0,0 10 3 15,1 4-5 1,10-4 5-16,2-4 0 0,0-8 4 15,0-10-4-15,2-7 11 16,3-11-11-16,-5-2 0 16,0-6 8-16,0 0 18 15,0 0 10-15,0 0-28 16,0 4-2-16,0 1-12 16,0 6 0-16,0 3-36 15,0 2-8-15,4-9-67 16,3-7-115-16</inkml:trace>
  <inkml:trace contextRef="#ctx0" brushRef="#br0" timeOffset="174573.1177">31212 6505 336 0,'0'0'32'0,"0"0"-5"16,0 0 18 0,0 0-12-16,-127-42-15 15,77 42 22-15,-8 0 6 0,4 14-14 16,8 14 39-16,9 3-61 15,13 6 10-15,13-5 25 16,8-1-44-16,3-6-1 16,12-8 0-16,24-10 4 15,8-7 9-15,10 0-11 16,4-22-2-16,-6-10 17 16,-9-2-14-1,-9-2-4-15,-14 6 1 16,-7 6-2-1,-7 8-14-15,-1 9 21 0,0 4-5 16,-3 3 0-16,7 0-37 0,4 10 34 16,3 14-2-16,1 2 5 15,-1 4-12-15,-5-2 13 16,-1-2-1-16,-6-4 0 0,-4-3 9 16,0-1-2-16,0-3 0 15,-21 8 12-15,-18-2 33 16,-6 5-35-16,-2-2-3 62,2-7-2-62,3-2-11 0,7 0 5 0,6-1-6 16,-2 4-30-16,-1 6-34 16,-3 3-54-16,-4 0-50 0,4-7-126 15</inkml:trace>
  <inkml:trace contextRef="#ctx0" brushRef="#br0" timeOffset="180953.497">17129 7157 14 0,'0'0'0'0</inkml:trace>
  <inkml:trace contextRef="#ctx0" brushRef="#br0" timeOffset="181641.9947">17129 7157 277 0,'95'-69'79'16,"-95"67"-26"-16,0 2-1 0,0-2-24 15,0 0 42-15,0 2-63 16,0 0 1-16,0 0-6 15,0 0 9-15,-2 0-13 16,-2 12 2-16,-3 21 0 16,-3 12 40-16,-4 12 8 15,-1 2-48-15,3 0 12 0,3-1-9 16,7-8 21-16,2-8-24 16,0-10 0-16,0-9 9 15,0-8-9-15,4-4 0 16,5-3-2-1,1 2 7-15,-4-4-5 0,1-1 0 16,-1 1 0-16,6 0-18 16,-1 1 12-16,4-1-17 15,7-6-20-15,1 0-85 16,2-6-47-16</inkml:trace>
  <inkml:trace contextRef="#ctx0" brushRef="#br0" timeOffset="182265.1785">16898 7397 371 0,'0'0'101'0,"0"0"-81"0,0 0 29 15,0 0 18-15,0 0-46 16,0 0 29-16,-8 0-49 15,24-2-1-15,13-2 30 16,9-1-21-16,5 0 37 16,5-1-46-16,6 0 12 15,4-2 20-15,2 0-2 16,-2-3-21-16,-3 4 18 16,-10 3-25-16,-9 1-2 0,-9 0 0 15,-12 3 11 1,-6 0-16-16,-4 0 5 0,-5 0 0 15,0-1 6-15,0 1 3 16,0 0-9-16,0-3 0 16,0 3-44-16,2-2-17 15,0-2-84-15,0-4-140 16</inkml:trace>
  <inkml:trace contextRef="#ctx0" brushRef="#br0" timeOffset="182885.8768">17499 7452 345 0,'0'0'88'0,"0"0"-66"16,0 0-18-16,0 0 40 16,0 0-27-16,0 0 26 15,20-35 9-15,-20 35-46 16,0 0 24-16,0 0-17 15,0 0-6-15,0 0 9 16,0 0-14-16,0 0-1 16,0 0-1-16,2 12 9 0,2 11-8 15,3 6 0-15,-3 7 9 16,4 3 25-16,-4-3-28 16,-2-6 1-1,2-6-8-15,-1-7 3 0,-1-4-9 16,0-5 6-16,0-6-3 15,0-2-7-15,6 0-56 16,2-30-68-16,3-29-94 16</inkml:trace>
  <inkml:trace contextRef="#ctx0" brushRef="#br0" timeOffset="183195.3821">17512 7263 491 0,'0'0'75'0,"0"0"-34"0,0 0-13 0,0 0 29 0,0 0-25 15,0 0 11-15,32-28-22 16,-15 26-21-16,8 2-2 16,4 0-44-16,2 0-49 15,-4 0-82-15</inkml:trace>
  <inkml:trace contextRef="#ctx0" brushRef="#br0" timeOffset="183660.1379">17833 7347 520 0,'0'0'8'16,"0"0"2"-16,-2 132 0 15,-7-73 18 1,2-9-3-16,7-14 30 0,0-11-48 15,0-17 4-15,0-4-11 16,0-2 5-16,0-2 31 16,0 0-34-16,7-3 8 15,10-25 27-15,10-8-25 16,2-4 5-16,-4 6-17 16,-8 11 0-16,-7 13 8 0,-6 6-8 15,0 4 0 1,3 0-3-16,-1 0 7 0,6 8-9 15,1 10 5-15,1 4 0 16,1 1-1-16,1-4 1 16,1-1 0-16,6-1-1 15,4-5 9-15,2-8-8 16,4-4 0-16,1 0-9 16,-3-8-9-16,-4-13 5 15,-7 7 12-15,-7 3-8 16,-9 6 18-16,-2 5-8 15,-2 0-1-15,0 0 0 16,5 0-16-16,2 0 14 16,4 0 2-16,9 8 0 0,4 0 8 15,15-3-8-15,3-5 0 16,7 0 0 0,-7-9-8-1,-11-7 12-15,-12-1-4 0,-19-1 53 0,0 0-17 16,-10-7 16-16,-21 6-13 15,-5-2-22-15,-4 5-5 16,5 6-12-16,8 4-4 16,13 4-12-16,12-2-149 15,2-10-68-15</inkml:trace>
  <inkml:trace contextRef="#ctx0" brushRef="#br0" timeOffset="185168.551">21378 7060 217 0,'0'0'50'0,"0"0"-17"16,0 0 39-16,0 0 36 15,0 0-41-15,0 0 4 16,0 0-11-16,6-4-34 16,-6 4 27-16,0 0-23 15,0 0-7-15,0 0 40 16,-13 0-28-16,-20 3-27 15,-14 15-8-15,-11 4 5 0,-5 1 2 16,3-1-7 0,5-2 0-16,8 1-2 0,9-7 2 15,13 0 0-15,10-2-5 16,10-4 12-16,5 6-15 16,0 2 8-16,5 4-18 15,19 6-1 1,9 0 15-16,10-2-6 0,4-1-2 15,-2 2-6-15,-5-1 10 16,-11 0-9-16,-9 2-4 16,-11 0 20-16,-9 0-16 15,0-2 17-15,0 1 0 16,-23-1 8-16,-2-6 7 31,-1-4-13-31,-3-8 18 0,5-1 12 0,1-5-24 0,6 0 7 16,1 0-15-16,3 0 4 15,3 0-5-15,4-7 1 16,2-3-43-16,1 0 4 16,3-1-60-16,0 2-21 15,0 0-21-15,0-1-78 16</inkml:trace>
  <inkml:trace contextRef="#ctx0" brushRef="#br0" timeOffset="185765.9675">21514 7433 288 0,'0'0'125'16,"0"0"-99"-16,0 0 13 15,0 0 12-15,0 0 54 0,0 0-79 16,-18 2 3 0,16-2 13-16,2 0-21 0,0 0 18 15,0 0-27 1,0 0 4-16,0 0-22 0,0-2 6 15,17-20 0-15,10-10 4 16,4-11 5-16,0 2-13 16,-6 7 4-16,-9 6 0 15,-7 10 0-15,-7 7 0 16,0 6 0-16,-2 5-2 16,0 0 8-16,2 0-13 15,2 0-14-15,4 8-13 16,1 20 20-16,-1 12 14 15,-1 13 0-15,-5 12-3 16,-2 8 11-16,0-1-3 0,0-4-5 16,0-13 0-1,0-13 1-15,0-15 0 0,0-8-1 16,0-12 13-16,0-2-2 16,0-5 8-16,0 0-19 15,0 0 5-15,0 0-2 16,0 0 2-16,0 0-5 15,0 0 0-15,0 0-46 16,0 0-16-16,0 0-44 16,0 0-316-16</inkml:trace>
  <inkml:trace contextRef="#ctx0" brushRef="#br0" timeOffset="186989.3839">24101 7349 475 0,'0'0'47'0,"0"0"-25"0,0 0 23 16,0 0-39-16,0 0 16 16,0 0 6-16,-14-75 1 15,10 68 39-15,-1 3-19 16,1 4 2-16,2 0-12 15,-3 0-32-15,-4 28-14 16,-4 28 5-16,-5 19 2 16,3 9 20-16,5-11-17 15,10-12-3-15,0-19 0 16,0-13 11-16,10-6-17 16,-4-8 6-16,-1-7-24 15,-1-1 2-15,-4-5-71 16,0-2-6-16,0 0-30 0,-23-10-269 15</inkml:trace>
  <inkml:trace contextRef="#ctx0" brushRef="#br0" timeOffset="187753.4085">23819 7626 333 0,'0'0'290'15,"0"0"-283"-15,0 0-5 16,0 0-4-16,0 0 4 15,137-33 39-15,-89 23-39 16,0-1 9-16,-2 0 21 16,-1 0-26-16,-3 0-5 0,3 0-2 15,-5 0 7-15,-7 4-12 16,-8 0 6-16,-12 6 0 16,-6-2-10-16,-5 3 13 15,-2 0-3-15,0 0 2 16,0 0 8-16,0 0 24 15,-2 0-34-15,-14 11 0 16,-4 12-7-16,0 7-1 16,2 3 8-16,12-7 0 15,3-8 2-15,3-4-11 16,0-7 9-16,7-2 0 16,16-5-1-16,6-3 11 15,8-30-10-15,3-15 0 0,-9-10 5 16,-10 1-10-16,-17 7 5 15,-4 12 0-15,-13 10 22 16,-10 12 14-16,3 6 7 16,5 4 3-16,8 4-31 15,5 2-30-15,2 0 15 16,0 0-33-16,2 0 11 16,24 8 6-16,11 2 16 15,7-7 0-15,10-3 1 16,2 0 2-16,-6-6-3 15,-3-13-13-15,-7-6-15 16,-13 0 14-16,-7-5 2 16,-7-3 4-16,-6 1 8 15,-7 6 7-15,0 6 11 0,0 12-12 16,0 7 33-16,0 1-20 16,-2 0-19-16,-13 37 0 15,-10 24 0-15,-4 20 10 16,4 2-7-16,12-11-3 15,13-20 0-15,0-19 14 16,2-13-17-16,16-11 3 16,0-7 0-16,0-2-4 15,-1 0 11-15,-3 0-3 16,-3 0 0 0,2-2 5-16,5 2-5 15,9 0-4-15,11 13-22 0,16 3 20 16,10-9-140 15,3-7-136-31</inkml:trace>
  <inkml:trace contextRef="#ctx0" brushRef="#br0" timeOffset="191773.8388">27378 7315 55 0,'0'0'317'0,"0"0"-273"15,0 0 27 1,0 0-11-16,0 0-19 0,0 0 12 16,-18-30 1-16,18 30-50 15,0 0 8-15,0 0-12 16,0 0 7-16,0 0-16 16,0 3 2-16,16 28 7 15,6 13-10-15,0 12 10 16,1 10 0-16,-7 6 9 15,-8 3-2-15,-3-3-5 16,-5-4-2-16,0-6 1 16,-27-8 15-16,-9-7-7 15,-8-11 9-15,-5-6 21 16,-5-10-38-16,0-9 26 16,6-11-27-16,8 0 3 0,9-3 13 15,6-21-12 1,11-13-4-16,14-9 0 15,0-12-7-15,37-6 3 16,18 0-8-16,19 2-8 0,17 6 12 16,18 1 6-16,9 8-6 31,2 3 6-15,-6 7-6-16,-16 7 8 0,-23 10 0 0,-25 9 3 0,-25 6-19 15,-17 3 18-15,-8 2-2 0,0 0 25 16,-18 28-8-1,-20 16 40-15,-13 10-38 0,4-5-10 16,14-19 22-16,15-14-31 16,14-12 0-16,4-4-1 15,0 0 4-15,0 0-18 16,6-6 10-16,19-20 5 16,8-10-10-16,-4 1 10 15,-9 9-9-15,-9 12 5 16,-11 10 8-16,0 4 3 15,0 0-7-15,5 0-6 16,2 8-1-16,4 14 9 16,4 5-2-16,3-5 0 15,5-4 0-15,4-7-9 16,4-7 9-16,2-4 0 0,7 0-8 16,2-28 15-1,3-9-8-15,-5-14 1 0,-7-5 0 16,-8-4-3-16,-5-2 3 15,-9 2 0-15,-5 6-9 16,-3 8 10-16,-3 15-1 16,0 15 0-16,0 13 8 15,0 3-16-15,-5 27 8 16,-14 29 0-16,-10 21 3 16,0 9-3-16,6-10 1 15,15-15-5-15,8-18 9 16,0-15-1-16,15-11-4 15,7-9-5-15,1-8-3 16,1 0 8-16,-4 0 0 16,-2 0 0-16,-7-4 3 15,-4 0-9-15,-5 4 3 0,2 0-1 16,3 0 4-16,4 14-9 16,7 0 9-16,2 0 0 15,9-8-22-15,4-6 13 16,10 0-11-16,3-29 16 15,0-3-4-15,-13 4 14 16,-16 6-6-16,-15 8 3 16,-2 6 6-16,-6 5 20 15,-21 3-23-15,-2 0-6 16,0 7 18-16,5 16-10 16,10 0 1-16,12 1-9 0,2-4 0 15,4-6-17 1,23-8 17-16,4-6-24 0,3 0 9 15,-3-11-11 1,-6-6 25-16,-10 5-4 0,-8 6 5 16,-7 5 8-16,0 1 4 15,0 0 15-15,0 0-15 16,0 0-7-16,0 0-10 16,7 0-3-16,4 11 8 15,2 0-6-15,5-7 7 0,2-4-1 16,3 0 0-16,-2-3 5 15,0-16 11-15,-3-6-16 16,-7-3 2-16,-1-7 2 16,-2-5 4-16,-2-1-8 15,3 1 0-15,-3 8 5 16,1 10-8-16,-4 10 3 16,1 10 0-16,-1 2 3 15,3 20-3-15,0 28 0 16,-1 20 7-16,-3 8-6 15,-2-2 3-15,0-7-4 16,0-20-31-16,0-12-75 16,0-23-99-16,-9-12-114 15</inkml:trace>
  <inkml:trace contextRef="#ctx0" brushRef="#br0" timeOffset="191970.9962">28804 7547 567 0,'0'0'113'0,"0"0"-103"15,0 0-10-15,0 0 0 16,143-34 2-16,-79 27-1 16,-6 3-1-16,-12 4 0 15,-16 0-8-15,-14 0 2 16,-16 4-48-16,0 12-33 16,-21-3 38-16,-12-6-97 15</inkml:trace>
  <inkml:trace contextRef="#ctx0" brushRef="#br0" timeOffset="192402.5696">27214 7040 659 0,'0'0'85'0,"0"0"-85"16,0 0-7-1,0 0 7-15,0 0 0 0,117 9-10 16,-70 12-47-16,5 0-127 16,0-6-277-16</inkml:trace>
  <inkml:trace contextRef="#ctx0" brushRef="#br0" timeOffset="194106.0945">30493 7385 207 0,'0'0'243'0,"0"0"-210"16,0 0 6-16,0 0-3 15,0 0 21-15,0 0-33 16,-27-6 3-16,27 6 22 16,0-1-17-16,0-2 16 15,0 2-18-15,0-1-17 16,0-1 21-16,0-3-33 16,0-4 10-16,4-7-2 15,19 2-9-15,12-5 0 16,8 5-4-16,3 4 7 15,4 3-9-15,-6 6 6 16,-6 2 0-16,-4 0-15 0,-6 0 15 16,-8 16-1-1,-1 4-5-15,-15 10 3 16,-4 6-4-16,-4 14 7 0,-35 11 0 16,-12 3-3-16,-9-2 3 15,-2-12-3 1,4-10 2-16,6-16-8 0,12-10 8 31,11-10-3-31,14-4 4 16,6 0 6-1,4 0-6-15,5 0 0 0,0 0-1 16,0 0-35-16,27 0 1 0,11 0 20 94,11-4 15-94,5 4-4 0,1 0 4 0,-3 0 0 15,-5 2 4 1,-5 8-3-16,-7-1 24 0,-8-2-25 16,-2-1 0-16,-10 0 1 0,1-2 4 15,-5 0-4-15,-3-2-1 0,2 2 4 0,1 0-16 16,5-4 12-16,3 0-65 0,4-8-50 15,-1-20-240-15</inkml:trace>
  <inkml:trace contextRef="#ctx0" brushRef="#br0" timeOffset="195490.4004">31195 7336 45 0,'0'0'54'16,"0"0"-47"-16,0 0 23 16,0 0-18-16,0 0 12 15,0 0 32-15,0 0 12 16,0 0-26-16,0 0 1 16,0 0 9-16,0 0-30 0,0 0 3 15,0 0 13-15,0 0-29 16,0 0 13-16,0 0-2 15,0 0 1-15,0 0 28 16,0 0-49-16,0 0 18 16,-2 0-10-16,-1 0-2 15,3 0-7-15,-2 0 1 16,2 0 0-16,0 0-4 16,-2 0 4-16,2 0 0 15,0 0 0-15,0 0 4 16,0 0-7-16,0 0 3 0,0 0 0 15,0 0-8 1,0 0 14-16,0 0-6 0,0 0 9 16,0 0-3-16,0 0-2 15,0 0-4-15,0 0-3 16,0 0-3-16,9 0-39 16,11 0 30-16,6-5-15 15,-1-1-29-15,-5 0 34 16,-7 2-14-16,-3-2 39 15,-4-2-12-15,1-1 17 16,1-2-5-16,2-1 34 16,-1 0-31-16,-1 2 50 15,-1-1-31-15,-2 8-1 0,-1 1-9 16,-4 0-8 0,0 2-4-16,0 0 20 0,0 0-9 15,-7 6 36-15,-24 24-32 16,-11 12 18-16,-8 6 39 15,6 4-58-15,2 2-6 16,7 1 24-16,6-2-25 16,8-3 19-16,10-6-26 15,11-1 0-15,0-9-8 16,0-6 6-16,13-6 2 16,8-8 0-16,2-2 10 15,7-4-15-15,1-5 5 16,-4-3 0-16,2 0-2 15,-3-11 6-15,1-15-4 0,-2-4 0 16,-8-4 5-16,-5-2-10 16,-12 3 5-16,0 4 0 15,-4 1 7 32,-21 10 1-47,-6 3-8 0,2 9 1 0,2 6 16 0,7 0-34 0,2 6 12 16,4 17-50-16,4 5-48 0,1-4-9 15,4-12-83-15</inkml:trace>
  <inkml:trace contextRef="#ctx0" brushRef="#br0" timeOffset="200471.268">17260 8057 89 0,'0'0'148'16,"0"0"-42"-16,0 0-53 15,0 0 21-15,0 0 0 16,0 0-9-16,0 0-14 16,0 0-40-16,0-60-5 15,0 62 2-15,0 31-6 16,10 16-2-16,-2 11 47 15,1 8-32-15,-5 1 13 16,4-5-27-16,-2-10 1 0,0-12 26 16,-1-17-28-16,1-10 0 15,-3-9 17-15,-3-6-16 16,0 0 21-16,0 0-13 16,0-4 15-16,0-19 24 15,0-8-46-15,-9-9-2 16,0 0 0-16,3 4 6 15,1 5-3 1,3 9-3-16,-1 7-1 0,3 2-9 16,0 0 10-16,0 0-4 15,8-1 0-15,13 0-5 16,10 2-6-16,10 4 15 16,3 6-15-16,3 2 4 0,0 0-24 15,-6 2 18-15,-8 18 7 16,-12 6-27-16,-11 8 32 15,-10 10-1-15,0 6 6 16,-20 9-1-16,-16-1 9 16,-5-7-8-16,4-11 27 15,1-13-11-15,5-11 20 16,6-3-36-16,8-6 0 16,1-3-18-16,7-2-6 15,7-2-89-15,2-6 4 16,0-24-122-16</inkml:trace>
  <inkml:trace contextRef="#ctx0" brushRef="#br0" timeOffset="201254.8754">17808 8328 292 0,'0'0'70'16,"0"0"-64"-16,0 0 39 15,0 0 69-15,0 0 1 16,0 0-12-16,-29 32-71 15,-4 4-1-15,2 2 16 16,8-2-32-16,14-9 4 16,9-8-19-16,0-7 5 15,17-8-19-15,18-4 12 16,9-6-28-16,3-23 20 0,-2-8-53 16,-14 5 19-16,-11 14 43 15,-9 12 1-15,-4 6-13 16,0 0 11-16,-1 22 2 15,5 3 7-15,5 0-5 16,-3-7 0-16,8-12-4 16,1-6 7-16,9-6 14 15,5-34 14-15,-3-13-17 16,-6-1 9-16,-12 8-19 16,-15 11 12-16,0 8-18 15,-4 12 1-15,-19 7 33 16,2 8-9-16,-2 0-22 15,12 9 1-15,6 29 4 16,5 17-16-16,10 10 2 16,23 6-23-16,7-9 24 0,9-6-35 15,-5-8 32-15,-10-10-6 16,-12-2 17-16,-18-4-5 16,-4-1 2-16,-15 0 0 15,-21 0 43 1,-4-9-42-16,5-10 16 0,8-12 3 15,6 0-13-15,13-22 15 16,8-22-22-16,0-22-9 16,35-14-1-16,10-7-14 15,2 5 24-15,-9 22-2 16,-14 22 5-16,-12 20-13 16,-6 16 10-16,5 2 0 15,5 15-14-15,7 20 13 0,0 10 1 16,6-4-1-16,3-7 15 15,3-14-16-15,12-17 2 16,5-3 0-16,3-40-2 16,-1-13 2-16,-13-5 0 15,-6 8-5-15,-20 20 14 16,-9 17 4-16,-3 13 15 16,-3 0-10-16,0 0 5 15,0 10-23-15,7 23 0 16,4 7-9-16,2-4-5 15,3-8-35-15,-5-15-97 0,-11-6-16 16,0-7-44 0</inkml:trace>
  <inkml:trace contextRef="#ctx0" brushRef="#br0" timeOffset="201864.3652">17260 7957 305 0,'0'0'66'0,"0"0"10"16,0 0-43-16,0 0-17 15,0 0 71-15,0 0-47 16,22-87 1-16,-22 85-19 16,0 2-15-16,3 0 2 15,-3 23-9-15,0 18 0 16,0 15 66-16,0 9-30 16,0-5-27-16,9-8-9 15,2-8-9-15,4-10 5 16,3-3-70-16,-7-5-18 0,-7-7-82 15,-4-5-212-15</inkml:trace>
  <inkml:trace contextRef="#ctx0" brushRef="#br0" timeOffset="202899.7264">21556 8179 456 0,'0'0'24'16,"0"0"-4"-16,0 0-14 16,0 0 7-16,0 0 29 15,0 0-34-15,0 0 38 16,-93-60 20-16,59 60-35 16,1 0 41-16,-3 6-38 15,5 16-33-15,4 7 14 16,9 11-15-16,10 1 0 15,8 2-4-15,2-5-16 16,33-7 16-16,9-4-10 0,4-7 14 16,-4-2-5-1,-8-1 5-15,-14-2 0 0,-8-1-9 16,-14 0 18 0,0 2-7-16,-12 4 2 0,-21 0 9 15,-9 0 12-15,4-6-22 16,7-10-3-16,8-4 6 15,12 0 9-15,6 0-30 16,5 0 13-16,0-12-90 16,12-17-46-16,15-12-377 15</inkml:trace>
  <inkml:trace contextRef="#ctx0" brushRef="#br0" timeOffset="203269.7609">21725 8324 392 0,'0'0'44'15,"0"0"-24"-15,0 0-14 16,0 0 60-16,0 0-2 16,0 0-55-16,83-111 7 15,-52 74-13-15,-4 8-3 16,-5 8 0-16,-9 8 8 15,-6 7-7-15,-5 6-1 16,-2 0 0-16,0 18 0 16,0 22 0-16,0 19 60 0,0 13-28 15,-2 12-19-15,2-2 31 16,0-6-42-16,2-14-1 16,14-18 10-16,-1-13-10 15,-1-12-1-15,-8-9 0 16,1-3 0-16,-5-7-15 15,-2 0 6-15,0 0-21 16,0 0-9-16,0-3-126 16,0-14-356-16</inkml:trace>
  <inkml:trace contextRef="#ctx0" brushRef="#br0" timeOffset="204511.9589">23842 8534 144 0,'0'0'12'0,"0"0"-9"16,0 0 125-16,0 0 21 16,0 0-61-16,0 0-19 0,9-22-13 15,-9 22-32-15,0 0-19 16,0 31-5-16,11 19 0 15,2 17 3-15,-1 14 0 16,-3 4 19-16,-7 7-22 16,-2-11 0-16,0-9 33 15,0-24-28-15,0-18 12 16,-2-17 22-16,-1-9-22 16,1-4 17-16,-2 0 5 15,-8 0-18-15,-3-26 8 16,-1-17-27-16,-1-15-2 0,7-12 0 15,6-12-9-15,4-6 8 16,0-4-22-16,8 3 23 16,19 14-18-1,5 12 21-15,1 23-7 0,3 18 2 16,0 16-49 0,6 6 26-16,1 0-15 0,-3 14 40 15,-9 14-23-15,-4 6 23 16,-14 4 0-16,-7-2-1 15,-6-4 7-15,0 0 16 16,0-4-7-16,-11-6-13 16,3-4 15-16,-2-9-17 0,8-5 0 15,2-4 3-15,0 0 5 16,5-22-16-16,21-20-16 16,11-13-3-16,-2 5 19 15,-6 12-2-15,-12 16 10 16,-10 16-2-16,-4 6 13 15,1 0-22-15,1 16 11 16,1 14 0-16,3 1 29 16,0 0-24-16,0-7-5 15,2-11 0-15,3-8 15 16,3-5-11-16,8 0-4 16,4-26 0-16,0-8 3 15,-5 0-3-15,-9 7 0 16,-5 14-2-16,-8 11 9 15,-2 2 4-15,0 0-11 0,4 0-8 16,5 18-2-16,4 12 15 16,7 0-5-16,9-1 0 15,7-16-8-15,7-9 6 16,3-4-13-16,4-11-34 16,-6-16 40-16,-9-2-23 15,-12 0 23-15,-12 9-6 16,-9 8 30-16,-2 8-4 15,-5 4 26-15,-16 0-4 16,-4 16 5-16,-4 14-33 16,7 2 10-16,6-4-12 15,9-6 13-15,7-10-22 16,0-8 6-16,20-4 0 16,9 0-3-16,3-18-1 0,1-8 4 15,-2-2 0-15,-10 10-18 16,-9 6 18-16,-7 8 0 15,-5 4-4-15,2 0-10 16,8 0 1-16,5 4 11 16,16 8-7-16,14-4 18 15,8-8-7-15,9 0-2 16,-4 0 0-16,-11 0 7 16,-9 0-4-16,-11 9-3 15,-12 8 0-15,-5 8 4 0,-10 2-7 16,0 5 3-16,-5 5 0 15,-17-2-9-15,-1 1-9 16,3-3-64-16,2-9-135 16</inkml:trace>
  <inkml:trace contextRef="#ctx0" brushRef="#br0" timeOffset="205628.9739">27233 8199 376 0,'0'0'66'0,"0"0"-8"0,0 0 1 16,-17-113-5 0,17 98-28-16,0 7-8 0,8 8-18 15,5 0-7 1,8 16 2-16,-1 24 10 0,-1 20 19 15,-2 18 9-15,-5 19-15 16,-2 5 33-16,-3-4-43 16,3-11 4-16,2-25-7 15,-1-22 8-15,-5-18-17 16,-1-16 4-16,-5-3 0 16,0-3 23-16,0-3 27 15,0-17 15-15,0-10-65 16,0 2 1-16,0 6-4 0,0 4 3 15,29 3-28-15,18 8 27 16,9-2-41-16,3 9 21 16,-5 0 10-16,-17 0-21 15,-12 10 31-15,-13 7-23 16,-12 2 24-16,-8 6 11 16,-31 0 2-16,-19 4 8 15,-5-7 2-15,5-9-20 16,10-4 46-16,17-9-49 15,12 0 5-15,11 0-17 16,8-4-3-16,29-25-35 16,37-12-57-16,26-8 5 0,6 1 65 15,-7 10 14-15,-13 12 20 16,-15 10 1-16,-17 10-2 16,-15 6 4-16,-12 0 0 15,-13 20 10-15,-6 14 37 16,0 4-10-16,0 4-5 15,0-7-11-15,0-12-21 16,9-11 0-16,15-12-1 16,3 0 15-16,0-13-14 15,-5-18 5-15,-8-3 1 16,-12 2 20-16,-2 3-18 16,-13 4 45-16,-18 9-51 15,-1 2 17-15,8 10-32 16,5 2 13-16,13 2-12 0,6 0-60 15,13 0-62-15,34 6 26 16,16-6-45-16</inkml:trace>
  <inkml:trace contextRef="#ctx0" brushRef="#br0" timeOffset="206524.3138">28361 8506 251 0,'0'0'182'16,"0"0"-36"-16,0 0-62 15,0 0-33-15,0 0-51 16,0 0 0-16,-29 60-5 15,24-33 6-15,5-6-1 16,0-7 0-16,0-5-22 0,0-3 9 16,0-5 5-1,0-1 8-15,0 0 2 0,0 0 2 16,0 0 17-16,0 0-14 16,0 0 4-16,0 0-20 15,0 0 9-15,0-6-2 16,0-4-14-16,0 0-20 15,0 0 9-15,0-2 18 16,7 3 9-16,-1 2 2 16,-4 3-2-16,1 4 0 15,-3 0 12-15,0 0-9 16,0 0 10-16,0 0 4 16,0-4-4-16,-5-2 6 15,1 0-11-15,-2 4 26 0,-3 0 18 16,-5 2-34-16,-11 2-6 15,-12 31-12-15,-8 11 0 16,0 6-8-16,12-3 14 16,13-8-6-16,15-11 0 15,5-12-17-15,2-7 15 16,21-9-18-16,6 0 20 16,7-19 14-16,1-12-14 15,-2-8 6-15,-12 0-12 16,-9 10 14-16,-7 6-4 15,-5 14-2-15,-2 5-2 16,0 4 0-16,4 1-7 16,6 27-11-16,3 8 12 15,7 11 12-15,2-2-5 16,0 2-1-16,1-3-1 16,-8-2 0-16,-9-4 1 15,-6 0 0 63,-6 0 1-78,-30-2 4 0,-3-7 28 16,1-11-29 0,9-14 0-1,11-4 27-15,9-3-15 16,9-33 2-16,15-22-18 15,37-18-41-15,14-8 30 0,3 10-5 16,-15 21 16-16,-19 23-4 0,-14 18 4 0,-13 12-12 16,-5 0-1-16,-3 7 0 0,0 21 13 0,0 10 0 15,0 0 1-15,0-4-12 0,0-12 13 0,4-17-4 0,32-5-2 16,13-30 4-16,5-17 14 0,-8-7-10 0,-10 4-4 16,-18 9 6-16,-14 13 6 0,-4 10-12 15,0 11 32-15,0 2-29 0,0 4 36 16,0 1-39-16,0 0-12 15,0 0 4-15,9 0-108 16,23 1 70-16,3-1-108 16,3 0-385-16</inkml:trace>
  <inkml:trace contextRef="#ctx0" brushRef="#br0" timeOffset="207573.0748">30834 8263 296 0,'0'0'91'16,"0"0"-15"-16,0 0 43 16,0 0-69-16,0 0 13 15,0 0-54-15,0-56 29 16,0 52 9-16,0 4-27 16,0 0-11-16,-3 2-9 15,-1 31-18-15,-5 14 13 16,-4 24 5-16,2 5 0 0,0-4 29 15,6-8-29 1,5-15 1-16,0-16-8 16,0-8 14-16,0-13-13 0,0-5 6 15,0-7 0-15,0 2-1 16,0 1-49-16,0-2-15 16,0-1-42-16,0 0-106 15</inkml:trace>
  <inkml:trace contextRef="#ctx0" brushRef="#br0" timeOffset="208201.8343">31344 8366 180 0,'0'0'183'0,"0"0"-149"0,0 0-34 16,0 0 0-16,0 0 6 15,0 0-1-15,0-41 47 16,0 40-32-16,0-1-14 16,0 2 81-16,0-3-32 15,0 2-21-15,0 1 10 16,-2 0-41-16,-23 0 0 15,-8 0-3-15,-12 24 0 16,-4 14 4-16,0 6 4 16,3 6-8-16,7 2 15 15,10 0-8-15,8-6 9 0,11-6-16 16,10-4 0-16,0-7-4 16,3-5 4-16,21-3 0 15,5-10-2-15,4-3 13 16,4-8-11-16,-9 0 0 15,-8 0-5-15,-13-12-7 16,-7-6 23-16,0-1-11 16,-24 1 24-16,-11 0-22 15,0 9 40-15,2 1-41 16,6 5 8-16,12 3-18 16,10 0-11-16,5 0-128 15,0 0-93-15</inkml:trace>
  <inkml:trace contextRef="#ctx0" brushRef="#br0" timeOffset="220579.254">21113 4339 36 0,'0'0'120'0,"0"0"-109"16,0 0 0-16,0 0 80 15,0 0-67-15,0 0 10 16,0 0-31-16,-18-16 16 16,16 14-16-16,2 2 8 15,0 0 1-15,-2 0 11 16,-5 0-23-16,-5 0 8 16,-1 7-16-16,-3 1 10 15,-1 5-2-15,-3-3 0 0,1 0 6 16,0 0-14-16,-4 4 14 15,1-2-6-15,-4 0 16 16,3 3-14-16,-3-2 10 16,3 8-12-16,-2-3 3 15,2 4 8-15,0 0-11 16,3 2 0-16,0 2 0 16,0 2 5-16,-1 2-8 15,2 1 3-15,-1 0 0 16,-3 1-3-16,4-2 5 15,-2-2-2-15,1 0 9 16,-2 1-8-16,-2-1 14 16,-1 2-13-16,0-1 0 0,0 6 6 15,0-1-5-15,0 1-3 16,0 2-3 0,3 1 3-16,-1 4 10 15,4-2-10-15,0 1 0 0,4-2 7 16,1-1-4-1,1 7-3-15,0-1 18 0,-5 4-16 16,0 1 17-16,-4-2-19 16,2-5 4-16,0 0 6 15,5-3-10-15,-4-6 0 16,0 3 0-16,-1-1 6 16,-3-1-20-16,6 3 14 0,-4 0 0 15,3 1 9 1,3 6-7-16,-5 6-2 15,-3 8 5-15,-1 9-4 16,-5 1 25-16,0 6-26 0,-2 1 0 16,4-1 6-16,0 0-6 15,3-8 0-15,6-10 0 16,4-7 10-16,4-8-20 16,-1-1 10-16,-1 3 0 15,1 1-1-15,-3 2 11 16,1 2-10-16,1 4 0 15,0 9 5-15,-1 6-8 16,-3 10 10-16,3 7-5 16,-3 4 8-16,1 1-9 15,-4-2-1-15,2-8 0 0,1-11 0 16,1-11 4 0,3-14-4-16,6-5 0 0,1-4-4 15,5-1 8 1,0 1-4-16,0 2 0 0,0 6 6 15,0 4-3-15,-2 6-3 16,-4 0 0-16,-6 2-2 16,1 1 4-16,-5 5-4 15,3 1-1-15,-1 5 3 16,6-3 2-16,5-7-2 16,3-4 0-16,0-5 0 15,0 1 1-15,0-2-1 0,0 4 0 16,0 13 1-16,0 2-3 15,0 12 2-15,0 4 0 16,0 2-11-16,0 1 15 16,0-2-4-16,0 0 0 15,11-2 5-15,1 0-10 16,3 1 5-16,-3-3 0 16,-1 4-3-16,-3 2 3 15,0 4 0-15,-6 7 0 16,-2 3 3-16,0 1 1 15,0 1-4-15,0 0 0 16,0 3-7-16,0 1 18 16,0 2-11-16,0-4 0 0,2-2 0 15,7 1-8 1,-1-1 8-16,8 0 0 0,0 0-2 16,4 3 12-16,5-5-10 15,-4 0 0-15,6 1 0 16,-2-5-10-16,-3-4 10 15,1-2 0-15,-6 2-1 16,-1-1 9-16,-5-1-6 16,0-1-2-16,3-5 0 15,1-6-7-15,5-1 7 16,3 4 0-16,0 1-4 16,4 7 10-16,0-2-6 0,2 1 0 15,-2-7 0-15,-4-2-6 16,-4-7 6-1,1-1 0-15,-1 0-1 16,2-2 6-16,6-2-9 0,2 0 4 16,9-4 0-16,7-6 4 15,3-1-4-15,4-4 0 16,-7 0-4-16,-1 0-12 16,-6 1 11-16,-3 3-3 15,-1 1 8-15,-3 6-4 16,0 1 4-16,3 2 0 15,0 2-3-15,1 0 6 16,3-3-7-16,4-5 0 0,1-8 4 16,3-12-2-1,1-6 11-15,2-8-13 0,0-10 4 16,-2-3-6-16,-2-4 3 16,-4 1-5-1,2 1 8-15,-1 0-2 16,0 4 2-16,3-2 0 0,5 6-3 15,-2-6 13-15,6-5-11 16,2-6 1-16,4 0 0 16,-3-27-11-16,3-8 9 15,-2-5 2-15,0-3 15 16,1 4-14-16,-1 3 20 16,2 6-21-16,-4 2 4 15,-4 2-16-15,0-1 14 0,-9-4-2 16,-1-4 0-1,-4-5 11-15,-3-4-10 0,-2-8-1 16,-1-6 0-16,-3-10 19 16,4-10-17-16,3-11 10 15,2-1 4-15,0-2-8 16,4-2 3-16,-4 1-11 16,0-5 0-16,-3 0-2 15,-1 2 4-15,-5 2-2 16,-2 4 0-16,-3-7 8 15,-6-6-16-15,0-9 8 16,-1-7-2-16,-1-4 0 16,-1-10 4-16,1 6 2 15,0 0-4-15,0 11 5 16,-1 11-2-16,-1 7-3 0,-4 3 0 16,2 4 0-16,-3-2 3 15,2-5-3-15,0-6 0 16,2-11 2-16,1-1 0 15,-1-4-2-15,0-4-4 16,1 1 4-16,-1 1 5 16,1-1-4-16,-5 7-1 15,-3 0 1-15,0 1-2 16,-3 7 1-16,2-2 0 16,-3-2-8-16,2-1 19 15,3-4-13-15,1-1 2 16,4 5 0-16,-1 2-11 0,0 13 14 15,-2 9-3 1,-2 7 19-16,-7 14-9 0,0 0 3 16,0-2-5-16,0-4-1 15,0-12-9-15,0-11 3 16,0-5-1-16,0-4 0 16,0-5 5-16,0 3-9 15,2 4 4-15,-2 0 0 16,0 7 0-16,0 2 0 15,-4 10 0-15,-10 1 1 16,-1 5 8-16,1 2 11 16,5 4-20-16,1-2 0 0,3 0-12 15,1-3 12-15,2-8 0 16,-1-7 0 0,-2-4 3-16,-1-1-7 0,2 6 4 15,-3 7 0-15,1-1-9 16,-4 5 10-16,4 2-1 15,1 5 0 1,-1 8 3-16,-4 0-8 0,1 1 5 16,1 1-11-16,-4-3 8 15,-1 4-3-15,-3-5 6 16,-1-2 0-16,-1-1 0 0,0 2 4 16,2 0-4-16,3 3 0 15,-3 4-10-15,3 0 14 16,-5 8-4-16,1 6 0 15,-6 5 6-15,3 7-9 16,-4 7 3-16,2-2 0 16,-3-3-2-16,-4 2 2 15,0-6 0-15,-5 0 0 16,1 2 5-16,0-3 2 16,2 6-7-16,2-2 0 15,4 5-2-15,0 1 2 16,4-2 0-16,-2 3 0 15,0-3 5-15,1 4-10 16,-4-1 5-16,-3 4 0 16,0 3-3-16,-6 3 8 15,-6 3-5-15,-6 1 0 16,0 3 2-16,1 4-11 0,5 0 9 16,8 0 0-16,4 1-3 15,5-3 10-15,1-1-7 16,1-6 0-16,2-4 6 15,-2 2-9-15,4-1 3 16,0 2 0-16,5 5-4 16,4 6 6-16,5 2-2 15,-1 4 0-15,5 0-47 16,0 0 9-16,0 0-81 16,5 0-5-16,16 0 50 0,6 0-180 15</inkml:trace>
  <inkml:trace contextRef="#ctx0" brushRef="#br0" timeOffset="223910.9452">24860 4448 207 0,'0'0'63'0,"0"0"29"15,0 0-7 1,0 0-18-16,0 0-43 0,0 0 26 16,-118-57-46-16,101 52-4 15,-2 5 10-15,4 0-5 16,-5 0-4-16,-1 3-1 15,-2 17-5-15,-6 6 5 16,-2 6-2-16,-8 7 9 16,-1 3-18-16,-4 4 21 15,-8 10-10-15,3 4 0 16,-4 6 6-16,4 3-9 16,3-5 3-16,5-8-8 0,5-6 6 15,5-6 3-15,2 2-1 16,0 2 0-16,-4 5 2 15,4 2-2-15,-9 4 0 16,0 5 3-16,-2 2-8 16,-5 6 5-16,6 9 0 15,-7 1-8-15,5 0 17 16,3-2-12-16,1-10 3 16,9-8 0-16,1-7-2 15,3-7 4-15,3-8-4 16,6-3 1-16,4-4 1 15,-2 5 1-15,0 6-1 16,-6 9 0-16,-1 9-11 16,-7 8 13-16,3 6-2 15,-5 6 0-15,0 6 7 0,5 4-21 16,-1 3 13-16,0-3 1 16,6-6 0-16,-2-12 6 15,3-5-6-15,7-8 0 16,5-7 1-16,6-1-2 15,0 2 1 1,0 4-6-16,-4 6 3 0,-1 3 3 16,-6 7 5-16,-2 6-5 15,-1 5-3-15,-1 7 3 16,3-1 0-16,5-2 4 16,1-2-21-16,2 3 27 15,-1-3-10-15,-4 1 0 0,0-6 9 16,-2-4-24-16,-1-10 18 15,4-2-3-15,-1-3 2 16,3 4-2-16,-2 0 0 16,2 7-1-16,1 2 7 15,-1 2-11-15,2-3 5 16,-1-1 0-16,0-6-1 16,-1-2 4-16,-1-2-3 15,1 0 0-15,-4-3 3 16,1-3-7-16,3-3 4 15,-1 2-3-15,7 4 3 16,0 14 1-16,0 12 0 16,0 12 5-16,0 11 0 15,0 2-11-15,0 5 8 16,0-6-3-16,0-10 0 0,-13-10 5 16,0-14-5-16,2-13 2 15,1-9 3-15,6-8-10 16,2-2 1-16,2 0 4 15,0 2 6-15,0 1-4 16,0 2 2-16,-2 3-4 16,-1 2 2-16,3 3-8 15,0-1 6-15,0 3 0 16,7-2-2-16,7 4 8 16,-1-5-7-16,0 2 1 0,-4-2 0 15,-4 0-2-15,-3 1 2 16,-2-5 0-1,0-1-1-15,0 2 5 16,0-1-4-16,0 6 0 0,0 2 0 16,0 7-3-16,0 5 3 15,0 4 0-15,0 6 9 16,8-2-9-16,-1-1 0 16,0-10-4-16,-2-8 12 15,-1-9-11-15,-2-5 3 16,2-5 0-16,3-5-3 15,0 1 9-15,2 2-6 0,0 6 0 16,2 9 0 0,0 3-4-16,0 2 4 15,-5 4 0-15,0 2-6 0,0 3 9 16,1 5-3-16,-1 1 0 16,6 2 3-16,-1-3-5 15,2-5 2-15,1-9 0 16,-4-6-4-16,6-8 13 15,-3-4-11-15,6-4 2 16,-2 3 0-16,5 2-6 16,3 7 6-16,2 5 0 15,0 5-1-15,4-2 11 16,0 6-16-16,0 5 6 16,3-9 0-16,1-4-4 0,1-8 4 15,1-12 0-15,-1-8-1 16,-3-8 13-16,4-6-21 15,-2 2 9-15,1-6 0 16,3 4-3-16,4-4 3 16,2 2 0-16,0-8-5 15,-1 1 11-15,2 2-19 16,3-3 13-16,1 6 0 16,-4-3 0-16,4-4 0 15,-2 4 0-15,4-5-1 16,-1 0 12-16,-5-1-19 0,4-3 8 15,-6 0 0 1,1 0-4-16,-3-7 4 16,0-7 0-16,-1 1-2 15,-4 0 6-15,3 0-8 16,3 3 4-16,1-4 0 0,6 2-7 16,-2-6 7-16,4 0-3 15,-6-6 2-15,1-2-13 16,-5 0 8-16,-1-4 6 15,-5-3-1-15,1 2-9 16,3-8 20-16,3-2-9 16,10-8-1-16,5-5 0 15,6-4 3-15,8-9-3 16,-3 0 0-16,-2 0 13 16,-5 0-7-16,-6 1 6 0,-7 8-3 15,-4-1-1 1,-8 5 13-16,-1 4-17 0,-7 2-2 15,-2-1 35 1,-3-5-19-16,5-7-2 0,3-12-8 16,5-15-2-16,8-8 1 15,4-16-7-15,4-7 0 16,-3 7 8-16,-4 7-4 16,-8 16-1-16,-9 10-3 15,-7 6 0-15,-6 5 3 16,-5 1-3-16,0-6-6 15,1 2 3-15,-1-4 6 16,2-5-6-16,-2-5 2 0,2-9-2 16,5-10 3-16,4-10 0 15,3-9-2-15,-1 1-4 16,-1 5 6-16,-4 17 0 16,-2 12 0-16,-5 10 0 15,0 3-12-15,-1 0 9 16,-2-6-1-16,5-7 1 15,-2-12-19-15,11-13 20 16,4-21-20-16,11-15-9 16,9-8 31-16,1-11-10 15,0 14 10-15,-7 16-3 16,-7 20 9-16,-12 23 2 16,-9 19-8-16,-5 6 0 15,-6 4 11-15,-2 2-11 0,0 0 0 16,0-1 12-16,0-3-7 15,0-8 21-15,6-9-26 16,3-17 3-16,0-3-10 16,0-8 11-16,-4 9-4 15,-1 5 10-15,-2 7-9 16,-2 9 16-16,0 8-17 16,0 9 0-16,0 6-8 15,0-1 9-15,0-4-1 16,2-16 1-16,10-13 10 15,1-12-10-15,-2-11-1 16,0-2 0-16,-8 4 16 16,-3 2-15-16,0 12 7 15,-21 0 23-15,-3 2-23 0,-3-1 12 16,1-5-20-16,8 1 0 16,7 1-5-16,3-2 4 15,6 3-7-15,-4 2 2 16,-5 5 5-16,-7 13-4 15,-9 9 5-15,-4 4 0 16,-7 7 9-16,-2 1-6 16,3 5-1-16,-2 4-2 15,8 0 3-15,2 0-3 16,2-5 0-16,3-5-1 16,-5-6-10-16,-2-8 12 0,-5-7-1 15,-7-3 0 1,-1 8 10-16,-5 9-15 0,-3 12 5 15,4 16 0-15,-2 2-1 16,2 7 1 0,-4 2 0-16,-3 1-2 0,-4-1-1 15,1 1-7-15,-4-6 10 16,-2-1-4-16,-5-2 3 16,-2 2 2-16,0 1 4 15,3 2-5-15,8 3 4 16,5 4-15-16,8 6 11 15,7 2 0-15,4 3-1 16,3 5 8-16,-6 1-7 0,4 0 0 16,-3 4-6-16,-1-1 5 15,0-2 1-15,-1-1 0 16,2 0 0-16,3-1 0 16,2 0 0-16,4 0-5 15,6 1 10-15,5 5-7 16,3 1 2-16,3 0 0 15,3 3-1-15,-2-1-10 16,3 1-9-16,-4 0 18 16,1 0-38-16,-9 0-30 15,-5-9-155-15</inkml:trace>
  <inkml:trace contextRef="#ctx0" brushRef="#br0" timeOffset="226299.7773">21514 4121 252 0,'0'0'95'0,"0"0"-38"15,0 0 14 1,0 0-22-16,0 0-38 16,0 0 13-16,-58-55 16 0,56 52-38 15,2-3 10-15,-2 2 12 16,-1-3-13-16,0 2 16 15,1-4-20-15,2-5 5 16,0-6-10-16,0-11-2 16,0-8 0-16,2-7 7 15,17-7-1-15,3 0-6 16,2 0 0 0,3 1 0-16,2 7-13 15,0 3 13-15,0 4 0 16,-2 15 7-16,-7 5-4 15,-3 8-6-15,0 6-4 16,2-2 7-16,8 2-3 16,4 2 5-16,5 2-2 15,0 0 0-15,-1 0 2 16,3 12 1-16,-2 8-3 16,-1 0 0-16,6-2-6 15,-3 2 7 16,1-4-1 94,9 0 0-125,-2-4 4 0,10 1-7 16,2-4 3 0,2 1 0-16,2-2-2 15,3 2 2-15,-1-2 0 16,5 0 0 0,1 2 7-16,5-1-12 15,6-4 5-15,3-1 0 0,1 1-11 16,-5-5 11-16,-9 0 0 15,-13 0 0-15,-11 0 14 16,-6 0-29 0,-8 0 15-16,-2 0 0 15,-2 0 3 1,2 0-3 0,0-5 0-16,5-3-2 0,6-6 6 15,5-2-8 1,7-2 4-1,6-6 0 1,-3 2 1 0,-1 2-1-16,-9 4 0 0,-11 4-1 15,-11 1 13-15,-10 0-22 0,-1 1 10 16,-4 0 0-16,-1 0 6 16,1 0-5-16,-6 3-1 0,-4 3 0 0,2 1 5 15,-2 3-16-15,0 0 15 0,0 0-4 0,0 0 0 0,0 0 1 0,0 0 1 0,0 0-2 0,0 0-5 0,0 0-3 0,2 10 8 0,3 10 0 16,3 0 0-16,4 4 4 15,5 0-4-15,4 0 0 0,3-4 2 0,5 0-8 16,7-6 6-16,1-5-7 0,11-6 6 16,4-3 0-16,9 0 1 0,11-2 0 0,3-14 1 15,3-6-3-15,-2 0 2 16,-7 3 0-16,-5-4-2 0,1 3 7 16,0 4-3-16,-6 6-2 15,-3 4 0-15,-6 6-5 0,-8 0 5 0,-7 12 0 16,-4 12-1-16,-4 9 7 0,-2 4-12 0,-3 10 6 15,-7 4 0-15,-1-1-8 0,-3 4 8 0,-2 1 0 0,-2-5-1 16,-5 0 5-16,-2-3-4 0,0-6 0 16,0-4 0-16,-4-7-3 0,-10-7 5 0,-3-2-4 15,-6-1 1-15,-8-2-44 0,-6-10-53 16,-4-8-125-16</inkml:trace>
  <inkml:trace contextRef="#ctx0" brushRef="#br0" timeOffset="227395.3187">23138 3373 295 0,'0'0'113'0,"0"0"-49"16,0 0-22-16,0 0 3 15,0 0-7-15,0 0-18 16,-24-21 20-16,19 11-5 16,0-5-26-16,1-5 8 0,0-5-6 15,-1-3-10-15,1-7 15 16,-1-4-14-16,0-7 2 16,3 0-8-16,-2-3 18 15,2 2-14-15,-2 0 0 16,1 1 0-16,1 0 2 15,2 0-1-15,0 2-1 16,0 0 0-16,0 4 0 16,0 3 0-16,0 2 0 15,0 2 0-15,0 1 3 16,0 3 0-16,2 4-6 16,3 8 2-16,-3 10 1 15,-2 6 1-15,0 1-1 16,0 0 0-16,0 0-5 15,0 0 4-15,0 0-5 0,0 6 5 16,0 19-2-16,-18 13-7 31,-6 12 10-31,-9 9 0 0,-4 1-2 0,4-4 2 16,4-2 0-16,5-8-1 16,6-8 2-16,5-7-8 15,5-13 7-15,4-9 0 16,4-6-1-16,0-3 3 15,0 0-2-15,0 0 7 16,0-18-3-16,7-19 7 16,13-13-11-16,2-6 0 15,3-1-7-15,-8 6 12 0,-3 9-5 16,-1 7 0-16,-4 12 2 16,3 2-8-16,-2 7 6 15,4 6 0-15,-5 5-8 16,2 3 11-16,-3 0-10 15,6 0 7-15,1 11-1 16,2 14-6-16,3 2 7 16,-1 6 0-16,0 1-4 15,-2 2 11-15,1-4-6 16,-3-2-1-16,-1-5 2 16,-3-8-13-16,-1-5 11 15,-8-2 0-15,0-4 4 16,-2-4-1-16,0 1-6 0,0-3 1 15,0 1-45 1,0 5 32-16,0 4-95 0,0-2 15 16,-12-4-152-16</inkml:trace>
  <inkml:trace contextRef="#ctx0" brushRef="#br0" timeOffset="229576.5609">21552 1127 142 0,'0'0'11'15,"0"0"-4"-15,0 0 25 16,0 0 19-16,0 0-27 16,0 0 9-16,2 0-33 15,-2 0 12-15,0 0 15 16,0 0-9-16,0 0-5 15,0 0-6-15,0 0 20 16,0 0 36-16,0-3-45 16,0 0 26-16,0-1-14 15,0 1 4-15,0 3-33 0,0 0 0 16,0 0-1-16,0 0 4 16,0-1-2-16,0 1 3 15,0 0-5-15,-9 0 2 16,-5 0-4-16,-6 0 2 15,-6 6 0-15,-5 8-6 0,-2 2 16 16,-4 4-17 0,2 2 17-16,6 4-9 15,7 1 5-15,6 0-1 0,5 7-1 16,4 0-4-16,7 3-1 16,0-4-9-1,0-3 10-15,12-6 0 0,5-5 7 16,5-7-7-16,1-3-4 15,2 0-1-15,-2-2 10 16,6-6 2-16,0-1-7 16,7 0 2-16,2 0-2 15,2-14 1-15,-2-4-1 16,-3 0 0-16,-6-4 7 16,-2 0-4-16,-4-6-3 15,-8-1 0-15,1 1 7 0,-3-2-7 16,3 2 0-16,-3 2 0 15,-1 7 15-15,-6 6-16 16,-4 9 1-16,-2 4 0 16,0 0 15-16,0 0-11 15,0 0 8-15,0 0-12 16,-18 6 4-16,-1 13-9 16,-2 6 6-16,6-1-1 15,8 0 0-15,7-5-11 16,0-2 11-16,0-1-1 15,14-4-2-15,3-1-6 16,1-6 9-16,-3-5-18 16,1 0 17-16,3 0 2 15,-4-5 3-15,-4-12-4 16,0-1 0-16,-9-3 22 0,-2-4-14 16,0 0-7-16,0 2 1 15,0 3 4-15,-6 6 18 16,-4 6-24-16,4 4 8 15,4 4-15-15,2 0 7 16,0 0-25-16,0 0 8 16,0 0-2-16,0 8 17 15,0 3-23-15,0-3-17 16,0 5 23-16,0-3-76 16,0-2 12-16,0 0-3 0,0-2-40 15</inkml:trace>
  <inkml:trace contextRef="#ctx0" brushRef="#br0" timeOffset="230700.253">21832 1251 214 0,'0'0'63'0,"0"0"2"16,0 0-57-16,0 0-7 16,0 0 32-16,0 0 7 15,0-13 17-15,0 13-22 16,0 0-17-16,-18 8-7 15,-1 15-5-15,-2 7 8 0,1 7-5 16,3 3 11-16,5 1 18 16,5 1-32-16,7-5-5 15,0-3 2-15,0-6 5 16,3-6-8-16,8-8 0 16,-4-4 1-16,-3-6 1 15,-2-2-2-15,-2-2 0 16,0 0 26-16,0 0-13 15,0 0 32-15,0-14-3 16,0-13-38-16,0-10 1 16,3-7-5-16,-3 0 0 15,0-1 1-15,0 4-1 16,2 0 0-16,4 6-6 16,8 2 11-16,3 7-15 15,10 5 4-15,4 8-19 0,6 3 19 16,-2 4-31-16,5 6 28 15,-2 0 1-15,-3 0 5 16,-4 4-9-16,-10 10 11 16,-8 3-3-16,-13 6-4 15,0 5 4-15,-22 4 4 16,-19 2 2-16,-7-4 4 16,-1-3 16-16,7-8-13 15,8-7 0-15,14-5 18 16,11-4-26-16,7 0 6 15,2 3-7-15,0 3-24 16,17 8 18-16,17 1 2 16,9 2 2-16,5-2-8 15,6 1 12-15,-3-2-2 0,0-1 0 16,-6-5-6-16,-5-2 0 16,-2-7-21-16,-7-2-22 15,-4 0-8-15,-3-5-14 16,1-20-6-16,-2-12 38 15,2-8-28-15,-4-1 59 16,-5 4 8-16,-7 5 19 16,-9 11 27-16,0 12 48 15,0 8 14-15,-3 6-25 16,-11 0-61-16,-7 12-16 16,-4 24-6-16,-4 10 0 0,4 4 19 15,15-5-17-15,8-15 0 16,2-10-2-16,0-8-1 15,15-10 1-15,5-2 0 16,0-8 1-16,4-26 1 16,-1-12 8-16,-5-7-13 15,-9 3 3-15,-9 6 0 16,0 9 15-16,0 10 17 16,-11 11 15-16,5 10-14 15,4 3-33-15,2 1-11 16,0 0-62-16,6 0 12 15,20 0 52-15,7 0-1 0,3 0 10 16,0 0-2 0,-7 0 9-16,-10 0-6 0,-5 0-1 15,-10 0 0-15,1 0-11 16,3 11 11-16,4 11 0 16,8 10 2-16,4 3 4 15,3-2-3-15,2-5-3 16,-2-6 0-16,-10-5-7 15,-5-8 7-15,-8-4 0 16,-4-1 4-16,0-3 4 16,-6 6 17-16,-27 3-19 15,-12 4 0-15,-9 0-12 16,10-3 1-16,15-9-28 16,20-2 0-16,9 0-58 15,19-27-98-15</inkml:trace>
  <inkml:trace contextRef="#ctx0" brushRef="#br0" timeOffset="230965.9805">22919 1277 400 0,'0'0'112'0,"0"0"-66"16,0 0-45-16,0 0-2 15,0 0-1-15,0 0-5 16,7 25 2-16,7 11 6 15,6-3-1-15,-3 4 0 16,2-6 3-16,-6 0-3 0,-7-9 3 16,-4-4 4-16,-2-4 30 15,0-5-3 1,-10 4 16-16,-20-3-35 0,-3 3-6 16,-5-2-18-16,-2-1-14 15,4-10-103-15,12 0-98 16</inkml:trace>
  <inkml:trace contextRef="#ctx0" brushRef="#br0" timeOffset="231700.2114">23597 1057 307 0,'0'0'56'0,"0"0"-49"16,0 0 36-16,0 0-26 16,0 0 42-16,0 0 11 15,0-109-49 1,0 97 42-16,-2 3-41 0,-3 9-3 16,5 0-19-16,-2 17-3 15,-2 27 3-15,-3 16 0 16,0 9 0-16,0 1 3 15,3-2-3-15,2-8 0 16,0-6 1-16,2-14 4 16,0-8-5-16,0-11 0 15,0-12 0-15,0-3-3 0,0-1 3 16,0-5-15-16,0 0-22 16,0-6-57-16,0-26-346 15</inkml:trace>
  <inkml:trace contextRef="#ctx0" brushRef="#br0" timeOffset="232378.9631">23418 1227 109 0,'0'0'291'0,"0"0"-284"16,0 0 31-16,0 0 10 0,143-33 0 15,-107 33-26 1,5 0-20-16,3 0 6 0,2 0-8 16,1 7-20-16,-5 7-24 15,-5-4-61-15,-11-2-154 16</inkml:trace>
  <inkml:trace contextRef="#ctx0" brushRef="#br0" timeOffset="233217.2497">24023 1275 390 0,'0'0'76'0,"0"0"-63"15,0 0 21-15,0 0-9 16,-143 40 10-16,117-9 27 16,3 5-42-16,11-2-8 15,12-5-7-15,0 0-2 16,0-9-3-16,10-6 2 15,5-6 8-15,-3-5-13 16,3-3 3-16,3 0 0 16,2-23-3-16,0-3 3 15,-5 1-1-15,-7 6-1 16,-4 10 2-16,-4 5 16 16,0 4-16-16,2 0 0 15,2 0-21-15,3 8 19 0,2 12 2 16,-2-2 0-16,1-1 4 15,-1-5-6-15,3-2 2 16,0-5 0-16,3-2-2 16,6-3 5-16,3 0-3 15,7-14 0-15,4-12 10 16,3-13-12-16,-1-2 2 16,-3-6 0-16,-1-3-2 15,-2 0 2-15,-7 0 0 16,0-4 0-16,-4 7 7 15,-7 7-9-15,-6 11 2 16,-5 6 0-16,0 13-3 16,0 8 8-16,-18 2-5 15,-13 21 0-15,-11 31 6 0,-10 24-7 16,5 12 1 0,12-2 0-16,19-5 2 0,16-13 0 15,0-12-2-15,16-16 0 16,2-12-12-16,-5-14 9 15,-4-8-16-15,-4-6 19 16,-3 0 0 47,0-6 3-63,-2-17 13 0,0 0-16 0,0 2 4 0,0 8 7 15,2 5-11-15,9 1 0 0,3 6-3 0,5-3-3 0,10 4-7 0,0 0 10 16,-2 0 1-16,-2 0-11 0,-3 4 8 15,-6 4 5 1,-6 0-6-16,2 2 11 0,-1-1-12 16,5 0 7-16,3-1 0 15,10-6-7-15,7-2 7 16,7 0-20-16,1 0 0 16,-9-4-20-16,-8-2 37 15,-13 2 3-15,-9 4 0 16,-5 0 20-16,0 0-8 15,0 0 18-15,0 0-25 16,0 0-4-16,2 0-1 16,0 0 7-16,2 0 3 0,8-5 26 15,5-18-23-15,12-13 6 16,2-8-19-16,-4-9 4 16,-4 1-11-16,-10-4 7 15,-7 0 0-15,-4 1-4 16,-2 8 4-16,0 14 0 15,-10 16 8-15,-3 13 3 16,-1 4 12-16,-7 30-23 16,-2 28-8-16,-2 18 0 15,9 5-2-15,16 3 10 16,0-12 0-16,31-10-8 16,12-13-11-16,8-18-40 15,2-17 31-15,-1-12-20 0,-6-2-44 16,-5-14-29-1,-17-11 9-15,-13 4-97 0,-11 4 209 16,0 5 204-16,0 9-48 16,-20 3 5-16,1 0-69 15,-6 3-71-15,2 24-11 16,5 5-2-16,9 2-8 16,9-8-5-16,0-9-8 15,0-10 8-15,21-7-5 16,0 0 10-16,4 0 0 15,-2-12 5-15,-10 6-17 16,-4 2 10-16,-4 4 2 16,1 0 9-16,5 9-4 15,5 8 3-15,4 1-8 16,2 0-7 0,3-8 4-16,-5-10-75 15,-9 0-205 1</inkml:trace>
  <inkml:trace contextRef="#ctx0" brushRef="#br0" timeOffset="234300.7356">25437 1146 181 0,'0'0'217'15,"0"0"-179"-15,0 0-38 16,0 0-7-16,0 0-1 16,0 0-16-16,0-9-10 15,0 9 29-15,0 0 5 16,0 0 10-16,0 0 32 0,0-6 14 15,0-1 9 1,0 2-64-16,0-3 12 0,0 4 38 16,-2-1-27-16,0 4-3 15,2 1-9-15,0 0-1 16,0 0-22-16,0 4 11 16,-4 30-8-16,-6 18 5 15,-3 16 6-15,-5 12 19 16,1 7-7-16,3-3-9 15,1-6 9-15,2-14-15 0,8-16 0 16,-1-15-1 0,4-11 2-16,0-7-1 0,0-2 0 15,0 0-25-15,0-7-56 16,11-6-119-16</inkml:trace>
  <inkml:trace contextRef="#ctx0" brushRef="#br0" timeOffset="234637.829">25487 1650 565 0,'0'0'64'0,"0"0"-52"0,0 0-23 0,0 0 11 0,-3 134 0 0,-6-105 2 0,7-8-2 15,2-14-14-15,0-7-99 0,2-31-151 16</inkml:trace>
  <inkml:trace contextRef="#ctx0" brushRef="#br0" timeOffset="234917.1132">25487 1650 632 0,'-52'-102'64'16,"52"102"-57"-16,0 0-14 15,0 0 6-15,23 0-4 16,12 6 0-16,9 6 5 15,4 4-11-15,-4 4 2 16,-7 2 8-16,-8 4-7 0,-2 1 8 16,-4 3 0-16,-3-3 3 15,0 2-3 1,-2-5 1-16,1-9-5 0,0-3 3 16,-3-6-10-16,-3-6 9 15,-5 0 1-15,2 0 1 16,-4-10 9-16,-4-4 13 15,-2 2 15-15,0 2 1 16,0-1-12-16,0-1 1 16,0 1-23-16,0 4-8 15,0 2-3-15,0-4-92 16,-2-8-63-16</inkml:trace>
  <inkml:trace contextRef="#ctx0" brushRef="#br0" timeOffset="236672.379">20709 1341 249 0,'0'0'43'0,"0"0"-17"0,0 0 52 15,0 0-18-15,0 0-11 16,0 0-6-16,0-16-21 16,0 10 25-16,0 0-29 15,0-2 7-15,-4 4-8 16,-7-3-7-16,0-2-17 15,-5 1 7-15,-2-2 0 16,-2 0 2-16,0-2 4 16,-3-4 3-16,2-2-7 15,-6-2 6-15,0-4-8 16,0 2 0-16,-2-2 3 16,2-1 6-16,0 2-7 15,2 5 9-15,-7 0-11 16,3 0 2-16,0 4-3 0,2-1 1 15,1 5 0-15,3 4 7 16,2-2-2-16,2 5-5 16,1-2 0-16,3 4 7 15,-1-2-14-15,1 1 7 16,-6 0 0-16,6 0-4 16,1 0 13-16,4 2-9 15,-1-2 0-15,-3 0 6 16,1-2-2-16,-1 0-4 15,-3 0 0-15,-6 1-5 16,3 2 17-16,0-1-12 16,6-1 0-16,8 3 0 0,4-1-3 15,2 1 3-15,0 0-2 16,0-1 2-16,0 1-5 16,0 0 2-16,0 0 3 15,0 0 0-15,0 0-1 16,0 0 1-16,0 0 0 15,0 0-3-15,0 0 2 16,0 0-6-16,0 0-8 16,0 0-22-16,0 0 24 15,0 0-75-15,0 0-10 16,0 0-70-16</inkml:trace>
  <inkml:trace contextRef="#ctx0" brushRef="#br0" timeOffset="237303.6951">20156 827 159 0,'0'0'111'0,"0"0"-18"15,0 0-20-15,0 0-4 16,0 0-12-16,0 0-4 15,0 0-9-15,0-1-19 16,0-4-23-16,-8 0 14 16,-5 1-16-16,-8 0 4 15,-1 2-4-15,-9 2 5 16,-9 0 6-16,-4 0-11 16,-1 4 0-16,5 2 4 0,4-2 2 15,12 0 2 1,8-2 2-16,0-1-5 0,10-1 3 15,2 0-8-15,-2 0-6 16,6 0 1-16,0 0 5 16,0 6-11-1,0 11 4-15,0 4 6 0,2 6-10 16,12 2 11-16,2-2 0 16,2-3-1-16,2-4 1 15,0-2 0-15,-4-1 0 16,-1-4 3-16,-1 2 4 15,-6-3-7-15,1-1-2 0,-2 1-6 16,-2-3 13 0,-3-6-5-16,0 0 0 0,-2-1-5 15,2-2-2-15,0 0-52 16,-2-2-124-16</inkml:trace>
  <inkml:trace contextRef="#ctx0" brushRef="#br0" timeOffset="238615.8736">16877 804 478 0,'0'0'122'0,"0"0"-74"16,0 0-25-16,0 0-23 15,0 0 4-15,0 0-7 16,-120-33 3-16,57 51 0 16,-3 12 0-16,1 9 1 0,9 3-1 15,16 2 0-15,9-2 5 16,13-4-11-16,12-4 6 16,6-1 0-16,0-5-8 15,8-6 9-15,23-2-1 16,17-8 0-16,14-10 2 15,15-2 4 1,11 0-6-16,-4-20 0 16,-1-8 0-16,-10-4 0 15,-10-6 0-15,-12 0-6 16,-11-3 6-16,-11 1 4 16,-6-2-4-16,-8 0 0 15,-1-2-2-15,-6-2 6 0,-1 2-5 16,-5 4 1-1,-2 8 0-15,0 10-6 0,0 7 11 16,0 9-5-16,0 6 0 0,0 12-20 16,-11 34-2-16,-14 23 22 15,-8 18 0 79,-2 7 26-94,1-2-24 16,10-14 5-16,10-17 3 15,11-22-5-15,3-14-5 32,0-10 0-17,5-7 6-15,13-8-16 16,7 0 10-1,10-23 0 1,7-14-2 0,3-6-42-1,-9 6 26-15,-11 10 17 16,-13 18 1-16,-7 6 4 16,-1 3-4-16,1 9 4 0,4 17-4 15,2 6 24-15,5 0-4 16,-1-2-20-16,3-9 0 15,5-4 11-15,0-11-11 0,4-6 0 16,0 0 7-16,2 0-6 0,-8-10-1 16,-11 3 0-16,-3 4 7 15,-7 3-9-15,2 0 5 16,6 2-3-16,2 12 0 0,3 6 6 0,5 2 10 16,-2-2-16-16,0-4-2 15,2-6-1-15,-1-10-29 16,-1 0-101-1,-7-38-330-15</inkml:trace>
  <inkml:trace contextRef="#ctx0" brushRef="#br0" timeOffset="238794.8955">17403 913 655 0,'0'0'38'0,"0"0"-37"15,0 0-1-15,131-57 3 0,-90 53 4 0,-4 4-7 0,1 0-5 0,-2 11-1 0,-1 12-55 0,-2-1-69 0,-4-6-216 0</inkml:trace>
  <inkml:trace contextRef="#ctx0" brushRef="#br0" timeOffset="239465.8565">17929 1051 270 0,'0'0'99'0,"0"0"-27"0,0 0-24 16,0 0-22-16,0 0-17 15,0 0-5-15,-58 62-8 16,93-44 4-16,8-4 0 15,3-2 0-15,-10-2 0 16,-9-2 0-16,-13 0-9 16,-12-2 19-16,-2 0-8 15,-7 4 57-15,-22 4-16 63,-9-2-13-63,2 2-30 0,5-7 0 0,14 0-8 0,5-3 8 15,12-4-112-15,0 0-239 0</inkml:trace>
  <inkml:trace contextRef="#ctx0" brushRef="#br0" timeOffset="240055.8689">18348 1074 309 0,'0'0'50'0,"0"0"-31"0,0 0 35 16,0 0 16-16,0 0 1 15,0 0 1-15,2-63-28 16,-8 59 20-16,-13 4-30 15,-5 0-26-15,-10 1 7 16,-8 28-15-16,-3 11 0 16,8 0 2-16,14-5-1 15,19-6-1-15,4-8 0 16,2-4-2-16,23-9-11 16,1-4 10-16,10-4 3 0,4-2-1 15,3-16 1-15,-4-4-1 16,-5 4 1-1,-12 5-9-15,-9 7-4 0,-5 6 13 16,-4 0-23-16,-2 25 21 16,-2 21 1-16,0 22 1 15,-14 10 0-15,-9 6 11 16,0-5-5-16,5-15-4 16,7-14-1-16,5-22 26 15,1-12-18-15,2-12-2 16,3-4-7-16,0 0 10 15,0 0 2-15,-2-4-12 16,2-32-39-16,0-22-201 0,10-19-308 16</inkml:trace>
  <inkml:trace contextRef="#ctx0" brushRef="#br0" timeOffset="240479.7337">18554 1102 554 0,'0'0'0'0,"0"0"0"16,0 127-10-16,0-77 24 16,8-12-10-16,0-11-4 15,3-13 1-15,1-11 8 16,-3-3-4-16,4 0 57 16,7-29 8-16,13-24-26 0,3-13-39 15,-1-1-5 1,-10 9 0-16,-13 15 43 0,-8 9-30 15,-2 13 33-15,-2 14-46 16,5 7-1-16,-1 0-45 16,0 25-75-16,0 9 4 15,-4-2-84-15</inkml:trace>
  <inkml:trace contextRef="#ctx0" brushRef="#br0" timeOffset="241811.4122">19059 1152 422 0,'0'0'53'0,"0"0"-45"16,0 0 0-16,-132 69 33 15,89-39-24-15,10-6 23 16,11-5-21-16,13-6-9 16,9-5-6-16,0-4-4 15,0-2-8-15,18-2 2 16,4 0 11-16,2-4-5 15,-1-11 8-15,-8 4-1 16,-7 5 24-16,-6 6-12 16,-2 0-15-16,0 0 9 15,0 0-13-15,4 0 0 0,5 0-9 16,5 10 12-16,1-3-3 16,7 2 0-16,3-7-12 15,1 2 10-15,3-4-9 16,0 0 11-1,0 4 0-15,-4-2 3 16,-3 4-6 0,-2 1 3-1,-2-2-1-15,0 0-3 0,-1-5-2 16,-1 0 6-16,-1 0-2 0,2 0 8 16,-5-5-19-16,-3-9 14 15,-1 2-1-15,-8-1 11 16,0 5-8-16,0-1 4 0,-10 7 7 15,-7 2 1-15,-8 0 11 16,0 11-26-16,6 12 0 16,3 6 1-16,11 5 0 109,5-9-1-109,0-3 0 0,27-4-12 16,2-5 10-16,0-4-29 15,-2-5-67-15,-12-4-117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33:18.35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1971 1630 468 0,'0'0'21'0,"0"0"-11"16,0 0 32-1,0 0 16-15,0 0-28 16,0 0 34-16,0 0 7 0,-53-97 13 15,53 96-29-15,0 1-43 16,0 0-9-16,0 0 5 16,0 6-8-16,0 27-1 15,11 23-5-15,9 24 6 16,2 4 5-16,1 6-5 16,-4-6-3-16,2-22 2 0,-11-18 2 15,-2-24-4-15,-6-16 4 16,-2-4-1-16,0 0 5 15,0-7-5-15,0-40 4 16,0-25-4-16,0-28-7 16,11-17 1-16,11 1 3 15,0 13 3-15,1 28 0 16,-7 30-3-16,-6 27 2 16,-1 17-8-16,1 1 7 15,5 14-6-15,5 27 5 31,0 26 3-31,-2 9 6 16,-7 3-5-16,0-4 2 0,-2-20-3 0,2-19 0 16,-2-22 1-16,0-14-1 0,2 0-14 15,3-31 4-15,8-26 8 16,0-24 1-16,3-5-1 16,-5 6-3-16,-9 20 5 15,-3 24 0-15,-6 17 8 16,6 17-8-16,5 2-8 15,7 21-3-15,7 26 9 16,-1 22-2-16,-6 5 4 16,3-4 2-16,0-12 5 15,-2-16-12-15,2-12 5 16,1-13-4-16,-1-11-15 0,-6-6-31 16,4-2 12-1,-11-31 28-15,-1-13 10 16,1-6 4-16,-2-2 1 15,-1 6 13-15,-3 20-7 0,0 12-1 16,-4 12 5-16,3 4-15 16,8 0-3-16,10 14-1 15,10 12 4-15,9 8 3 16,4 2-3-16,-1-2 1 16,-1-8-2-16,-5-10 1 15,-3-14-2-15,-5-2-1 16,-2-22 1-16,-7-28 2 15,-5-10 6-15,-8-7 1 16,-7 11 11-16,0 12 12 16,-7 13-18-16,-10 9-12 15,1 5-4-15,7 7-22 0,7 0-42 16,2-6-29-16,0-6-71 16,15-12-15-16,10-5 103 15,-1-8 53-15,3 0 27 16,-4 4 9-16,-8 11 29 15,-6 11 63-15,-4 14-33 16,-5 7-5-16,6 0-31 16,3 25-22-16,2 26 41 15,5 27 39-15,-5 16-67 16,3 15 5-16,-4 1-10 16,4-8-18-16,1-16-15 0,-4-34-127 15,1-36-353-15</inkml:trace>
  <inkml:trace contextRef="#ctx0" brushRef="#br0" timeOffset="218.5291">3282 1600 717 0,'0'0'95'0,"0"0"-95"15,0 0-51-15,0 0 47 16,127-38 4-16,-81 20 0 15,-3 7 6-15,-5 8-6 16,-5 3 4-16,-2 0-4 16,2 14 10-16,5 12-22 0,-2 0 0 15,-7-9-110-15,-9-16-336 16</inkml:trace>
  <inkml:trace contextRef="#ctx0" brushRef="#br0" timeOffset="753.7826">3567 1430 822 0,'0'0'22'15,"0"0"-22"-15,0 0-76 16,0 0 50-16,0 0 13 16,0 0-1-16,147 28 9 0,-111-28 2 15,-12 0 3-15,-6 1-11 16,-12-1 11-16,-4 3 0 15,-2-2 7-15,0-1-6 16,0 3 11-16,0-2 3 16,0-1-9-16,0 3-5 15,0 3-2-15,0 6-5 16,5 3 5-16,6 8 0 16,0-1 1-16,5-4 0 15,-3-2 0-15,5-4-2 16,-3-8 1-16,4-4 0 0,1 0 1 15,4-24-6-15,3-26 13 16,2-15-14 0,0-14 4-16,-11-2 3 0,-12 7 0 15,-6 12 10-15,-6 16-9 16,-25 16 22-16,2 16-12 16,0 10 16-16,6 4 18 15,10 0-19-15,8 22-7 16,5 24-19-16,0 18-5 15,0 6 4-15,25-5 1 16,6-12-1-16,4-12-1 16,2-9-2-16,-2-6 4 15,-4-6 0-15,-6-4-5 16,-8-2 5-16,-3-2 0 16,-5 0 0-16,-5 0-3 0,5-3-57 15,1-4-55-15,-2-5-118 16</inkml:trace>
  <inkml:trace contextRef="#ctx0" brushRef="#br0" timeOffset="1001.1317">4462 1339 627 0,'0'0'162'0,"0"0"-133"16,0 0-18-16,0 0 50 16,0 0 3-16,0 0-28 0,3-3-2 15,-1 3-18-15,0 0-14 16,-2 0-2-16,4 0-32 16,6 0-95-16,-2-3-187 15,1-1-255-15</inkml:trace>
  <inkml:trace contextRef="#ctx0" brushRef="#br0" timeOffset="1180.6412">4494 1608 900 0,'0'0'43'0,"0"0"-37"0,0 0-2 15,0 0-7-15,0 0 3 16,0 0-1-16,-3 0-30 15,19 0-84-15,0 2 0 16,-6 2-58-16,-10 1-232 16</inkml:trace>
  <inkml:trace contextRef="#ctx0" brushRef="#br0" timeOffset="1683.8863">2414 2763 416 0,'0'0'5'0,"0"0"-4"16,0 0 17-16,0 0 68 15,0 0-6-15,0 0-2 16,29-84-41-16,-27 84 0 16,2 0-16-16,0 2-8 15,9 25-12-15,-2 14 22 16,3 6 52-16,-8 6-58 16,-6-13-5-16,2-13-1 15,-2-16-11-15,2-6 5 16,-2-5-4-16,3 0-2 15,-1 0-6-15,5 0-47 0,2-9-98 16,4-19-78-16</inkml:trace>
  <inkml:trace contextRef="#ctx0" brushRef="#br0" timeOffset="1855.4273">2844 2956 201 0,'0'0'720'16,"0"0"-709"-16,0 0-11 16,0 0-2-16,0 0 0 15,0 0-1-15,12-4 2 16,3-3-62-16,10-3-64 0,8-4 10 16,5-6-70-16</inkml:trace>
  <inkml:trace contextRef="#ctx0" brushRef="#br0" timeOffset="3209.4745">3459 2560 687 0,'0'0'105'16,"0"0"-68"-16,0 0-26 16,0 0 6-16,0 0-17 15,-127 64 0-15,115-27-4 16,12-2 2-16,0-2 2 0,26-7-3 15,16-4-5-15,6-8 6 16,-6-4 0-16,-7 0-6 16,-10-2 8-16,-12 0-3 15,-11 0 3-15,-2 1 5 16,0 0 2-16,-13 1-2 16,-7-2 4-16,-2-2-8 15,6-6-2-15,7 0-2 16,9-18-26-16,0-16-56 15,0 0 8-15,13 4 40 16,3 13 37-16,-5 8-10 16,-4 9 10-16,0 0 3 15,2 0-3-15,1 0 5 16,9 0-3-16,2 0 1 16,2 0-2-16,4 0 3 0,4 0-8 15,0-8 9-15,2-17-3 16,-1-6 9-16,-3-3-5 15,-9 4 11-15,-7 7-5 16,-9 12-4-16,-2 7 8 16,-2 4 24-16,0 0-14 15,0 0-26-15,4 0 0 16,4 23-15-16,9 22 3 16,10 17 6-16,7 14 6 15,4 4 0-15,0 6-1 16,-5-6-1-16,-8-3 4 15,-10-15-2-15,-13-12 6 0,-2-8-6 16,-8-7 28 0,-21-9 30-16,-11-7-37 0,-5-6 5 15,-2-13-26-15,2 0 2 16,5-26-4-16,14-23-23 16,10-14-18-16,16-12 22 15,7-7-8-15,33 2 12 16,13 4 2-16,6 3-5 15,1 11-2-15,-8 11 15 16,-13 18 7-16,-15 12 11 16,-12 13 23-16,-10 8 17 15,-2 0 11-15,0 12-22 16,-5 19 0-16,-11 5-22 0,3 6-9 16,2-7-9-1,8-14-7-15,3-12 3 0,0-9-4 16,14 0-29-16,13-25 29 15,7-17 8-15,-3-4 0 16,-2 8-12-16,-12 11 10 16,-9 18-2-16,-8 9 5 15,0 0-6-15,6 1 5 16,0 26 0-16,7 7 2 16,3 0-2-16,2-8 3 15,6-8-7-15,3-18 1 16,4 0-20-16,5-28-4 0,3-16 7 15,-6-5 5-15,-9 13 3 16,-10 15-2-16,-10 15 11 16,-4 6 3-16,0 9 9 15,0 23 2-15,-13 8 16 16,1 5-7-16,4-5-20 16,3-13 1-16,3-14-2 15,2-11-6-15,0-2-9 16,2-18-23-16,16-24 28 15,2-6 2-15,-5-2-15 16,-1 12 14-16,-10 20 9 16,-4 10 2-16,2 8 13 15,-2 0 3-15,5 1-6 16,-1 25-11-16,6 11 1 16,0 1-1-16,4-6 0 0,-1-9 3 15,2-12-4-15,-1-5 1 16,-3-4 0-16,1-2 8 15,-6 0-7-15,3-2 23 16,2-28 13-16,1-16-25 16,3-16-1-16,1-15-11 15,-3-6 0-15,1-6-14 16,-6-2-5-16,1 10-2 16,-5 11 21-16,-1 23 0 15,-3 23 5-15,2 20 2 16,1 10 10-16,1 44-16 15,0 28 2-15,1 27 9 0,-5 13 1 16,0-4-4-16,2-11-5 16,0-21-4-16,4-22-3 15,2-26-79-15,-8-22-110 16</inkml:trace>
  <inkml:trace contextRef="#ctx0" brushRef="#br0" timeOffset="3387.9949">4565 2675 375 0,'0'0'549'0,"0"0"-549"15,0 0-19-15,0 0 13 16,143-38 6-16,-88 18-1 0,-6 4 1 16,-11 2-5-16,-12 4-51 15,-5 6-59-15,-17 4-38 16,-4 0-259-16</inkml:trace>
  <inkml:trace contextRef="#ctx0" brushRef="#br0" timeOffset="4464.8497">5890 2001 352 0,'0'0'20'0,"0"0"-17"0,0 0-3 16,0 0 10-1,0 0 3-15,0 0 19 0,14-18 36 16,-14 18-31-16,0 0 2 16,0 0-25-16,0 0-14 15,0 0 21-15,0 0-6 16,0 0 14-16,0 0 4 16,0 0-11-16,0-2 1 15,0 0-8-15,0 0-9 16,-7-2-6-16,-8 2-5 15,-8 2 5-15,-8 0 0 16,-7 12-3-16,-9 24 0 0,-6 8 1 16,-1 10 2-1,1 5-1-15,9-3 4 0,8 0-3 16,14-4 1 0,11 4 3-1,11-4-2-15,0-6-2 0,19-6 5 16,19-8-10-16,5-10 5 15,3-8 0-15,4-6 7 16,-4-8-5-16,1 0-1 16,5-14-1-16,0-13-8 15,4-10-19-15,-2-5-64 0,-8 2-65 16,-11 10-264-16</inkml:trace>
  <inkml:trace contextRef="#ctx0" brushRef="#br0" timeOffset="5140.0427">6104 2033 356 0,'0'0'32'0,"0"0"-26"0,0 0 7 16,0 0 9-1,0 0 35-15,0 0 3 16,-11-12 0-16,9 16-16 0,-2 22-7 16,2 19-17-16,-4 18 5 15,4 10 35-15,0-5-16 16,2-8-24-16,0-7-6 16,0-14-11-16,0-7-1 15,10-12-3-15,-6-8 1 16,-2-4 0-16,-2-6 0 15,0 0-1-15,2-2 1 16,1 0-2-16,-1 0-32 0,-2 0-9 16,2 0 2-16,-2 0 7 15,0 0-7-15,0 0-28 16,0 0 9-16,4-4-17 16,-2-4-51-16,-2-1-27 15</inkml:trace>
  <inkml:trace contextRef="#ctx0" brushRef="#br0" timeOffset="5937.8117">6031 2306 459 0,'0'0'89'16,"0"0"-29"-16,0 0-6 15,0 0-20-15,0 0-15 16,0 0-12-16,-4 0 4 0,15 0-11 15,11 0 11 1,11 0 6-16,5-6 15 0,2-2-19 16,1-5 19-16,-6 1-15 15,-6 1-11-15,-4-1-1 16,-6 3 4-16,-5 1-6 16,-7 5-6-16,-3 3 2 15,-4-3-8-15,0 3-22 16,0 0-10-16,0-1-14 15,0-3-38 1,0-3-76-16,-6-3-102 0</inkml:trace>
  <inkml:trace contextRef="#ctx0" brushRef="#br0" timeOffset="6155.8675">6322 2067 371 0,'0'0'101'0,"0"0"-42"0,0 0 30 16,0 0-21-16,0 0-22 0,0 0-2 15,-23-18-8-15,23 24-22 16,-3 35-12-16,0 22 23 16,1 17 26-16,-2 0-18 15,2-15-12-15,2-15-20 16,0-14 2 31,0-12-3-47,0-10 5 0,0-6-10 15,0-4-33-15,0-4-72 0,14-6-21 0,1-28-54 0,3-12-90 0</inkml:trace>
  <inkml:trace contextRef="#ctx0" brushRef="#br0" timeOffset="6334.9529">6510 2051 570 0,'0'0'73'15,"0"0"-72"-15,0 0 19 16,22 129 23-16,-20-70-10 15,3-2 0-15,-3-9-11 16,3-12-21-16,1-12-1 16,3-12-7-16,0-12-81 15,0-34-127-15</inkml:trace>
  <inkml:trace contextRef="#ctx0" brushRef="#br0" timeOffset="6530.4971">6420 1927 526 0,'0'0'301'0,"0"0"-240"16,0 0-61-1,0 0-16-15,0 0 15 0,0 0 1 16,56-33 0-16,-27 24 0 16,0 5 0-16,0 1-9 15,-2 3-68-15,2 0-35 16,0 0-65-16,-2 11-220 0</inkml:trace>
  <inkml:trace contextRef="#ctx0" brushRef="#br0" timeOffset="7296.2747">7018 2035 559 0,'0'0'96'0,"0"0"-65"16,0 0 6-16,0 0-7 16,0 0-14-16,0 0 11 0,-145-26-19 15,112 36 18-15,10 10 10 16,14 6-4-16,9 10-32 15,0 2-10-15,32 5 0 16,3-4 9-16,8-7-43 16,-3-8 22-16,-7-3-6 15,-8-7-2-15,-12-2 15 16,-7-3 3-16,-6 2 12 16,-2 1 6-16,-27 3-5 31,-11 0-1-16,-6-3 1-15,3-8 2 0,10-4 4 0,12 0 18 0,15-4-11 0,6-12-14 16,2-6-35 0,29-6 9-16,16-4 5 0,12-1 20 15,1-1-5 1,4-1-7-16,3-6 12 0,-3-9-2 16,-1-5-10-16,-5 2 9 15,-11 5-3-15,-14 14 7 16,-17 12 4-16,-16 10 5 15,0 10 40-15,-25 2 7 16,-13 0-16-16,-8 33-8 16,-6 18-19-16,3 17 2 15,7 10 10-15,11 0-15 16,13-7-8-16,11-12 0 0,7-20-2 16,2-13 0-16,25-12-8 15,6-10 2-15,7-4-2 16,5-10-10-16,-3-24-13 15,-1-5 5-15,-10-4 23 16,-11 6 2-16,-11 7 1 16,-4 4 13-16,-5 5 33 15,0-6-5-15,-3 3-17 16,-13 2 4-16,-1-2-9 16,-3 5-10-16,-1 4-9 15,0-1 0-15,-2 3-5 16,3 6 3-16,5 1-10 15,1 6-20-15,5 0-88 16,1 12-28-16,-2 18-195 0</inkml:trace>
  <inkml:trace contextRef="#ctx0" brushRef="#br0" timeOffset="7484.7697">7261 2312 669 0,'0'0'21'0,"0"0"-19"16,0 0-4-16,0 0 2 16,0 0-1-16,98 118 2 15,-78-90 21-15,-2 2-9 16,0 1-5-16,-5 1-16 16,-2-5-15-16,-2-10-179 15</inkml:trace>
  <inkml:trace contextRef="#ctx0" brushRef="#br0" timeOffset="7730.1132">7735 1798 663 0,'0'0'48'0,"0"0"-32"15,0 0-16-15,0 0 0 0,0 129 58 16,0-55 27-16,2 2-46 16,10 0-20-16,1-5-9 15,5-12-10 1,2-18-14-16,-6-23-152 0,-10-18-216 16</inkml:trace>
  <inkml:trace contextRef="#ctx0" brushRef="#br0" timeOffset="8192.8765">7519 2348 826 0,'0'0'0'0,"0"0"-54"0,0 0 39 16,133-16 10-16,-72 5 3 15,-1 2 2-15,-2 1 3 16,-4-4 2-16,-10-3 1 15,-3 0-3-15,-8-9 6 16,-4-5-13-16,-4-3 4 16,-15 4-20-16,-7 5 20 15,-3 2 9 1,-7 10-9-16,-13 2 26 0,5 6 3 16,5 3 0-16,6 0-22 15,4 19-7-15,0 18-8 16,2 5 7-16,20-5-5 15,12-16-9-15,8-15-18 16,9-6 2-16,3-20 21 0,4-19-9 16,-5-5-3-16,-4 2 18 15,-11 14-21-15,-13 9 5 16,-7 19 19-16,-7 0 2 16,-1 9 8-16,4 21 12 15,-1 2-8-15,1 4 11 16,-5-4-16-16,-3-7 4 15,-4-3 12-15,-2-4 4 16,0 3-4-16,-31 4-24 16,-15 11-7-16,-19-3-135 15,-15-2-302-15</inkml:trace>
  <inkml:trace contextRef="#ctx0" brushRef="#br0" timeOffset="9097.4342">2649 3702 458 0,'0'0'57'15,"0"0"15"-15,0 0-2 0,0 0-27 16,0 0-13-16,0 0-19 16,0-53-11-16,18 39 11 15,3 2-8 1,2 12-3-16,-5 0 0 0,-7 39-6 15,-7 15 5-15,-4 18 1 16,0 4-4-16,-29-6 2 16,-4-8 2-1,4-17 3-15,2-20-1 0,14-13 0 16,7-9 17-16,6-3-7 16,0 0-7-16,0 0-5 15,0 0 0-15,0 0-9 16,8 0 8-16,19 0-3 0,4-7 4 15,5 6 2-15,6 1 0 16,-1 0-2-16,-4 0 0 16,3 1-3-16,-2 2 2 15,-2-3-58-15,0 0-87 16,-9-17-181-16</inkml:trace>
  <inkml:trace contextRef="#ctx0" brushRef="#br0" timeOffset="9289.5125">3025 4013 754 0,'0'0'33'0,"0"0"-33"0,0 0-9 16,0 0 8-1,0 0-28-15,0 0 3 0,69-3-62 16,-51-9-76-16</inkml:trace>
  <inkml:trace contextRef="#ctx0" brushRef="#br0" timeOffset="10341.2701">3776 3609 524 0,'0'0'64'0,"0"0"-48"15,0 0-2-15,0 0 19 16,0 0-29-16,0 0-4 0,0 6 8 15,0 28 15-15,13 10 20 16,6-2-4 0,-2-7-26-16,8-16-11 0,-3-12-2 15,5-7-8-15,2-8 6 16,-1-32 2-16,-1-19 2 16,-5-4-1-16,-3 6-1 15,-11 19 10-15,-5 18-1 16,-3 11 25-16,0 5 31 15,0 2-40-15,0 2-25 16,0 0-7-16,0 0-33 0,0 0-94 16,0 0-58-16,6 9 31 15,8-7-113-15</inkml:trace>
  <inkml:trace contextRef="#ctx0" brushRef="#br0" timeOffset="10598.1191">4273 3174 188 0,'0'0'0'16,"0"0"-44"-16,0 0 0 15,0 0 44-15,0 0 54 16,0 0 73-16,13 40-26 16,-13-16-47-16,0 8 31 0,0 14-31 15,0 15-4-15,0 13 24 16,0 6-31-16,0 2 2 15,0-11-30-15,14-12-13 16,3-9-1 47,6-7-1-63,-3-6-8 0,-3-4-43 0,0-11-42 0,-9-14-51 0,-3-8-242 0</inkml:trace>
  <inkml:trace contextRef="#ctx0" brushRef="#br0" timeOffset="11277.873">4552 3461 600 0,'0'0'82'16,"0"0"-74"-16,0 0 12 0,0 0-8 16,0 0-3-16,0 0 1 15,-148 108 10-15,109-54 14 16,7-6 5-16,16-10-7 15,16-8-10-15,2-7-22 16,32-6-5-16,9-7 5 16,3-7-8-16,1-3-20 15,-3-8 1-15,-8-14-9 16,-7-2 24-16,-9 3 3 78,-11 7 8-62,-3 9 1-16,-6 2 1 0,0 3 7 0,0 0 21 0,0 0-18 0,0 0-11 0,4 0 0 0,2 0-5 0,9-6-1 0,8-1 2 0,10-8 1 0,3-9-1 15,-3 2-13-15,-6 0-13 16,-7 8 27-16,-11 6 2 16,-5 6 1-16,-2 2-1 15,3 0-10-15,4 7 11 16,2 16 6-16,7 7-1 0,4-2 3 15,5-6-5 1,4-14-3-16,2-8-12 0,6-4 10 16,1-28-9-16,-3-6-23 15,-6 4 14-15,-8 8-26 16,-10 13 25-16,-9 9 21 16,-4 4 0-16,0 0 7 15,0 0 6-15,0 0-10 16,0 0 3-16,0 0-6 15,0 0-2-15,3 0-2 16,2 0 2-16,3 0 0 16,1 0 4-16,5 0-2 15,-1 13 1-15,-1 7-1 16,3 1 13-16,-2 2 19 16,0-4-29-16,3-6 2 15,2-5-2-15,-3-1-3 16,7-7-8-16,3 0-82 0,-2-23-79 15</inkml:trace>
  <inkml:trace contextRef="#ctx0" brushRef="#br0" timeOffset="11755.6081">5561 3448 24 0,'0'0'0'0</inkml:trace>
  <inkml:trace contextRef="#ctx0" brushRef="#br0" timeOffset="12148.6965">5561 3448 255 0,'-51'-23'152'0,"44"19"-20"16,3 1-37-16,1 2-36 0,3 1-15 15,-2 0-26-15,-1 0 6 16,-3 10-12-16,-3 17-2 16,-3 14-9-16,4 2 5 15,6-8 4-15,2-12-9 16,0-10-1-16,0-7-5 15,0-6-41-15,8 0 28 16,4-20-6 15,-1-18 19-31,-2-4 5 0,-2 8 11 16,-3 14-9-16,-4 10 10 0,0 10 9 0,0 0-11 16,2 0-10-16,1 0 0 15,3 0-8-15,3 12 3 16,2 4 5-16,2-4 13 0,6-7-13 15,-2-5 0-15,8 0 4 16,1-12 0-16,1-15-4 16,-4-1 0-16,-6 6 2 15,-3 10-1-15,-1 12-1 16,0 0-5-16,7 1 2 16,3 24 3-16,4 2 0 15,2 6 0-15,2-5-7 16,4-10 5-16,5-16-155 15,-4-2-272-15</inkml:trace>
  <inkml:trace contextRef="#ctx0" brushRef="#br0" timeOffset="12980.1772">6392 3351 590 0,'0'0'0'15,"0"0"-56"-15,0 0 18 16,0 0 27-16,0 0 11 16,0 0 3-16,76-5 18 15,-66-13 59-15,2-9-33 16,-1-8 3-16,-5 1-40 0,-6 4-7 16,0 5 2-16,-10 12-1 15,-19 5 0-15,-11 8 26 16,-5 0-18-16,-2 20-4 15,4 17 5-15,6 14 12 16,16 8-17-16,13 0 1 16,8 2-5-16,14-8-4 15,21-8 0-15,14-15-4 16,6-19 4-16,10-11-22 16,5-25 20-16,-1-23-28 15,-3-7-2-15,-12 8-15 16,-14 14-15-16,-15 16 19 15,-15 14 29-15,-5 3 14 0,-5 3 4 16,0 21 26-16,2 2 13 16,0 2 1-16,3-11-44 31,-3-6 0-31,3-5 0 0,-3-6 0 16,0 0 6-16,-2 0-1 0,0-15-3 15,0-8 8-15,0-7 6 16,-4 3 6-16,-12 5-7 15,3 8 4-15,1 7 28 16,5 3 2-16,5 4-17 16,2-3-32-16,0 3-12 15,5-1-40-15,24-8 23 16,11-7 14-16,5-6 1 16,-1 0-12-16,-6 2 1 15,-9 7 10-15,-9 12-13 16,-6 1 17-16,-1 0 4 0,3 18 7 15,-1 8 21-15,1 2-7 16,-1 0 9-16,3-6-19 16,-3-5 5-16,1-9 14 15,0-8-20-15,-3 0 2 16,5-8-5-16,2-27 20 16,1-13 5-16,-6-9-16 15,-7-10 3-15,-8 3-9 0,0-1-2 16,-2 13 0-1,-11 19 3-15,5 16 14 0,2 15 51 16,6 2-44-16,0 29-25 16,0 25-1-16,3 23 1 15,10 10-2-15,0-9-5 16,5-15-58-16,3-28-93 16,-6-29-94-16</inkml:trace>
  <inkml:trace contextRef="#ctx0" brushRef="#br0" timeOffset="13505.7749">7196 3248 732 0,'0'0'156'0,"0"0"-156"16,0 0-57-16,0 0 18 0,0 0 4 16,0 0-13-16,136 26 17 15,-96-26-5-15,-11 0 26 16,-7 0 2-16,-9 0 8 15,-3 0-7-15,-6 4 7 16,-2 2 5-16,-2-3 0 16,0-3 11-16,0 0 55 15,-2 0-28-15,-14-7-43 16,1-9 1-16,-1-4-3 16,7-3-6-16,7 4-4 15,2 1 9-15,0 0-1 16,18-2-4-16,8 1 5 15,5 0 3-15,4-1-2 16,-2-4 2-16,0-7 0 0,1-3 1 16,-7-6-1-16,-8-6 0 15,-9 2 9-15,-10 4-5 16,0 6 2-16,-14 14-6 16,-11 8 11-16,1 10 29 15,4 2-9-15,4 12 26 16,12 26-53-16,4 14-4 15,0 8 7-15,26-4-14 16,10-8 14-16,7-11-13 16,-1-13 6-16,-5-6-6 15,-5-5 2-15,-5-5 4 16,-11 3 0-16,-6 1-8 16,-1 2-10-16,-5-1-17 0,-4 4-21 15,0-4-31 1,0-13-150-16</inkml:trace>
  <inkml:trace contextRef="#ctx0" brushRef="#br0" timeOffset="19430.6038">1637 6153 201 0,'0'0'23'15,"0"0"-23"-15,0 0-7 16,0 0 3-16,0 0-18 16,0 0 22-16,0 0 8 15,0 0 57-15,-2-37-2 16,2 37 6-16,2 0-19 0,-2 0-20 15,0 0-6-15,0 0-11 16,0 0 0-16,0 0 33 16,0 0-1-16,0 0-14 15,0 0-1-15,0 0-15 16,0 0 15-16,-4 0 0 16,-21 7-30-16,-6 18 0 15,-7 9 4-15,-2 8-4 16,2 8-3-16,4-2 3 15,11-6-2-15,7-3 5 16,11-11-8 0,5-2 5-1,0-2 0-15,29-4-3 0,13-6-3 16,8-10 5-16,8-4-2 16,6 0-1-16,7-25-5 0,0-8-12 0,1-14-31 15,-7-7-2-15,-9-6-22 16,-15-4 27-16,-9-2 9 15,-14-4 40-15,-9-2-4 16,-9-1 11-16,0 7-7 16,0 12 37-16,-14 16 27 125,-4 19 23-125,2 10-9 0,3 9-48 0,5 0 14 15,0 32-44-15,6 40 1 0,0 33-2 0,2 23 2 16,0-10 10-16,0-20-3 0,14-29-7 16,5-29-2-16,2-23-10 0,6-17 11 0,4 0-12 15,2-23-13-15,0-30 18 0,-1-10-7 16,-8 1-3-16,-6 19 1 0,-9 21 13 15,-5 20 3-15,-1 2 9 0,7 16-9 0,4 22 0 0,9 6 26 16,-2-2-5-16,0-9-21 0,4-16-1 16,-2-9 1-16,2-8 7 0,4 0-4 0,0-11-1 0,4-26-4 15,3-2-3-15,-9 7 4 16,-11 13-1-16,-8 15 0 16,1 4-2-16,5 0 8 15,1 24 1-15,8 8 16 16,-3 6-19-16,-3-1 3 15,-1-6-5-15,-3-11-52 16,-6-20-45-16,-7-9-194 16</inkml:trace>
  <inkml:trace contextRef="#ctx0" brushRef="#br0" timeOffset="19633.0593">2466 6056 930 0,'0'0'59'0,"0"0"-59"16,0 0-21-16,0 0-15 16,0 0 0-16,0 0 32 15,71-6-23-15,-30 3-34 16,1 3-9-16,5-1 13 16,6-2-74-16,-2 3-32 15,3-1-50-15</inkml:trace>
  <inkml:trace contextRef="#ctx0" brushRef="#br0" timeOffset="19986.1178">3021 6023 404 0,'0'0'127'0,"0"0"-57"0,0 0-1 16,0 0-37-16,0 0 3 0,0 0-11 16,-52-1-7-16,46 14 24 15,6 8-22-15,0 5-14 16,2 3-5-16,22 4-1 15,8-5-1-15,3-4-36 16,-6-6 25-16,-4-2 13 16,-10-4-2-16,-8-1 2 15,-7-3 11 32,0 5 24 47,-13 7 41-94,-19 8-38 0,-7 0-34 0,-7-1 4 16,13-12-16-16,9-9 2 0,15-6-99 0,9-4-46 15,0-26-225-15</inkml:trace>
  <inkml:trace contextRef="#ctx0" brushRef="#br0" timeOffset="20259.939">3440 5975 696 0,'0'0'76'0,"0"0"-69"0,-81 127-6 0,46-51 30 0,4 2 0 0,4-16 0 0,14-20-4 16,8-17-27-16,5-18 0 15,0-7 0-15,11 0-11 0,7-1 6 16,4-27 5-16,3-13-4 16,-5-1 8-16,-7 4-6 15,-4 16 3-15,-7 13-2 16,-2 9 2-16,2 0 2 15,6 25 1-15,0 27-2 16,5 20 16-16,3 15-7 16,-3 0-7-1,3-8-4-15,-1-7 6 16,-3-8-6-16,-3-11 0 0,-3-8-1 16,-4-8 1-16,1-10-24 15,-3-8-73-15,0-19-38 16,0-20-84-16</inkml:trace>
  <inkml:trace contextRef="#ctx0" brushRef="#br0" timeOffset="21031.7834">3504 6075 617 0,'0'0'89'0,"0"0"-89"0,0 0-3 16,0 0 2-1,0 0 1-15,42 128 25 0,-23-91-6 16,2-11-7-16,6-12-2 16,4-14 6-16,6 0-5 15,0-26-8 1,1-22 7-16,-9-5 15 0,-9 6 1 16,-11 13-6-16,-7 16 2 15,-2 11 15-15,0 6-3 16,0 1-28-16,0 0-6 15,5 0-29-15,1 0-34 16,10 6-15-16,7 3 74 16,3-3-6-16,3-6-8 15,-5 0 9-15,-3 0 4 0,-11-1 1 16,-5-1 3-16,-5 2 2 16,0 0 21-16,0 0 54 15,0 2-2-15,-2 20-61 16,-3 12-13-16,3 3 0 15,2-6 0-15,0-15-30 16,23-16-38 0,14-2 36-16,7-32 32 0,4-10-1 15,-11 0 1-15,-8 12-2 16,-12 11 0 0,-11 14-4-16,-2 7 6 0,-4 0-4 15,7 6 4-15,9 18 19 16,1 6 21-16,8-6-28 15,6-4-8-15,2-14-3 16,15-6-2-16,4-21-6 0,11-26-5 16,4-18 1-16,-4-9-22 15,-3-2 26-15,-12 0 6 16,-12 0-1-16,-16 7-2 16,-15 5-4-16,-5 11 8 15,0 14 0 1,-11 17 9-1,-5 12 58-15,3 6 5 16,4 4-48-16,-3 14-24 0,2 28-2 0,1 16-2 16,-1 2 3-16,6-6 1 15,4-14-3-15,0-10 0 16,0-11-14-16,0-7-7 16,0-2 10-16,0 0-16 15,0 3 3-15,0 12-35 0,0 9-1 16,0 10-5-16,-4 0-86 15,-3-5-164-15</inkml:trace>
  <inkml:trace contextRef="#ctx0" brushRef="#br0" timeOffset="22962.7825">4750 5718 346 0,'0'0'0'0,"0"0"5"15,0 0-5-15,0 0 49 16,0 0-19-16,0 0 13 15,51-100 11-15,-51 100 34 16,-2 0-39-16,-16 14-46 16,3 18-6-16,-1 15 6 15,7 15 9-15,7 6 2 0,2 7 12 16,0-7-5-16,13-9-20 31,9-6 2-31,1-13 6 0,-2-9-2 0,0-6-7 16,-1-8 1-16,-5-6 2 15,1 1 12-15,-1-4-15 16,-1 2 2-16,-1-4 2 16,3-2-4-16,2-4 0 15,4-7-45-15,5-37-3 16,-2-17-145-16</inkml:trace>
  <inkml:trace contextRef="#ctx0" brushRef="#br0" timeOffset="23320.4848">5527 5198 603 0,'0'0'32'0,"0"0"-9"16,0 0-17-1,0 0-3-15,0 0 15 16,-9 186 64-16,9-78 13 0,0 3-41 15,7-11-9-15,2-8-42 16,6-18-3-16,1-9-24 16,-3-24-122-16,-8-24-92 15</inkml:trace>
  <inkml:trace contextRef="#ctx0" brushRef="#br0" timeOffset="23896.9318">5371 5836 771 0,'0'0'111'0,"0"0"-111"16,0 0-39-16,0 0 24 16,0 0 15-16,161 0-1 15,-101-13-8-15,-3-12 9 16,-5-2 0-16,-10 1 2 16,-8 2-2-16,-14 1 1 15,-9 10-1-15,-8 1 13 16,-3 3-5-16,-3 4 12 15,-17 0-1-15,0 5-14 16,7 0 9-16,6 0-6 16,7 0-5-16,0 6-6 15,0 20-27-15,24 6 20 0,15 3 5 16,7-4-64-16,5-8 42 16,-6-5 2-16,-7-2 8 15,-16-4 7-15,-6 4-27 16,-12 4 17-16,-4 8 12 15,-2 4 7-15,-23 0 1 16,-2-7 0-16,5-15-1 16,5-10 1-16,6-5 3 15,11-31-3-15,0-14-20 16,9-10-38-16,20-7 58 16,4 3-22-16,0-3-4 15,5 4-12-15,-5 3 17 16,3 0 21-16,-5 4 8 15,-4 10 1-15,-5 10 15 16,-3 13 49-16,-11 14-18 16,-1 6-21-16,-3 3 14 0,2 3-12 15,6 33-21-15,3 25 90 16,4 25-42-16,-4 12-33 16,-1-1-16-16,-2-8-9 15,7-17-5-15,-2-24-11 16,1-20-61-16,-7-21-98 15,-11-7-73-15</inkml:trace>
  <inkml:trace contextRef="#ctx0" brushRef="#br0" timeOffset="24073.024">6154 5759 872 0,'0'0'100'0,"0"0"-100"16,0 0-21-16,0 0 21 0,166-46 0 15,-92 10 0-15,0-2-10 16,-14 5-65-16,-18 18-66 16,-24 12-38-16,-18 3-258 15</inkml:trace>
  <inkml:trace contextRef="#ctx0" brushRef="#br0" timeOffset="25241.7859">3478 7747 540 0,'0'0'69'16,"0"0"-68"-16,0 0-1 16,0 0-7-16,0 0 1 15,0 0 6-15,10 0 3 0,13 0 14 16,10 0 31-16,5 0 12 16,5-4-40-16,-1 1 22 15,-2 1-26-15,-7 2-13 16,-8 0 7-16,-3 0-8 15,-9 0 5-15,-1 0 24 16,-3 0-30-16,-5 0 5 16,0 0 0-16,-2 0-6 15,-2 0 0-15,0 0-8 16,0 0-1-16,4 0-64 16,2 0-22-16,-2 0-58 15</inkml:trace>
  <inkml:trace contextRef="#ctx0" brushRef="#br0" timeOffset="27906.6862">4565 7372 325 0,'0'0'73'16,"0"0"-30"-16,0 0-14 0,0 0 6 15,0 0 27 1,0 0-18-16,2-3 20 0,-2 3-1 16,-2 0-15-16,-14 0-20 15,-6 0 11-15,-3 5-4 16,-8 22-7-1,0 15-28-15,-3 14 0 0,7 6 4 16,6 1-3 0,13-9 0-16,10-12-1 0,0-12-2 15,6-8-7-15,15-10-5 16,-2-6-9-16,8-6 17 16,-2 0-12-16,-1-8 11 15,-1-21 0-15,-4-20 14 16,-5-15 0-16,-3-10-6 15,-7-9-2-15,-2-1 2 0,1-4-1 16,-3-5 0-16,2 2-8 16,0 8-7-16,0 23 12 15,-2 24-25-15,0 22 27 16,0 12-7-16,0 2 16 16,0 0-6-16,3 34-2 15,1 28 0-15,3 28 38 16,4 10-34-16,3-3 4 15,1-11-1-15,5-13 0 16,3-19-7-16,-2-15 0 16,4-14-6-16,-2-10 2 15,-1-6-9-15,2-9-14 0,1 0 3 16,-1-12-15-16,-1-25 7 16,-4-6 15-16,-5-2-3 15,-5 5 9-15,-5 8 15 16,-2 6-4-16,-2 10 5 15,0 6-1-15,0 6 11 16,0 4 19-16,0 0-11 16,0 2 37-16,0 30-55 15,5 22-5-15,8 17 34 16,3-2-19-16,8-6-3 16,3-23-12-16,2-16 0 15,2-17-3-15,1-7 3 16,-1-10-3-16,-4-32 3 15,-5-13 0-15,-9-8 3 16,-6 1-3-16,-7 12 0 16,0 12 2-16,0 14 0 0,-11 12 23 15,2 6 19-15,4 6-31 16,3 0-2-16,2 0-11 16,0 0-32-16,9 0-92 15,25 0 24-15,8 6 39 16,9-6-42-16,-2 0-36 15,-4 0 11-15,-10-6 55 16,-12-3 73-16,-10 5 23 16,-11 4 13-16,-2 0 67 15,0 0 67-15,0 0-29 16,-25 15-48-16,-6 21-76 0,-5 14 4 16,3 6 9-16,8-4-21 15,10-13 22-15,13-19-25 16,2-10-6-16,0-10-4 15,20 0-33-15,4 0 30 16,1-24 5-16,2-8 1 16,-5 4-6-16,-6 7 10 15,-8 12-3-15,-6 6 6 16,1 3-4-16,4 0 17 16,6 4 7-16,7 17-16 15,5 2 23-15,8 4-33 16,3-11-8-16,1-14-81 15,-1-4-106-15,-9-36-307 0</inkml:trace>
  <inkml:trace contextRef="#ctx0" brushRef="#br0" timeOffset="28440.9936">5449 7032 620 0,'0'0'79'0,"0"0"-77"16,0 0 0-16,0 0-2 15,19-116 0-15,14 86 1 16,2 10 2-16,1 10-3 15,-3 10 24-15,-6 0-24 16,-2 20 23-16,-10 17 21 0,-6 13-4 16,-9 9 6-16,0-1-18 15,-13 0 10-15,-8-15-10 16,6-15-4-16,7-19-6 16,4-6-7-16,4-3-8 15,0 0-6-15,0 0-10 16,8 0-4-16,19-17 6 15,13-9 4-15,4-2 3 16,3 5-35-16,-1 10-72 16,-7 13-36-16,-18 3-138 0</inkml:trace>
  <inkml:trace contextRef="#ctx0" brushRef="#br0" timeOffset="28645.1093">5668 7393 709 0,'0'0'89'16,"0"0"-89"-16,0 0-2 15,0 0 2-15,0 0 52 16,0 0 11-16,39-14-32 16,-5 9-31-16,9 0 18 15,10 1-18-15,2-2-15 0,-1-4-125 16,-12-7-77-16</inkml:trace>
  <inkml:trace contextRef="#ctx0" brushRef="#br0" timeOffset="30131.3188">6285 7295 435 0,'0'0'54'16,"0"0"-49"-16,0 0-5 16,0 0 4-16,0 0 1 15,0 0 13-15,22 66 86 16,-13-14-37-16,0 2-27 16,0-10-38-16,-2-13 4 15,-1-13-12-15,1-15 6 0,-5 0 0 16,0-3 0-16,8-10 4 15,0-35-4-15,11-19 0 16,0-8 3-16,2 12-6 16,-5 20 3-16,-9 22 0 15,-5 14-7-15,-2 4 16 16,6 2-4-16,5 26-2 16,7 13 47-16,6 7-14 15,-1-3-33-15,-1-7 6 16,1-12-9-16,0-15-4 15,-2-11-12-15,6-11-21 16,-2-31 37-16,2-11 0 16,-8-2-10-16,-6 12 7 15,-6 20 3-15,-6 13 0 16,-3 10 8-16,0 0 28 16,0 3-16-16,0 25-9 0,6 7-10 15,3 3 25-15,-1-15-26 16,4-8 1-16,-1-13-3 15,3-2-5-15,7-10 7 16,4-30-1-16,2-14 4 16,-2-5-6-16,-8 11-18 15,-5 23 11-15,-6 12 6 16,-4 13-11-16,0 7 4 16,7 35 9-16,5 24 2 15,6 18 5-15,6 8-5 16,5 2-13-16,8-5-2 0,-1-7 3 15,-5-6 12 1,-12-5 18-16,-21-7-16 16,0-10 23-16,-32-8 11 15,-17-12-24-15,-7-11 30 0,0-18-30 16,3-5 21-16,10-34-26 16,14-40-7-16,19-27-33 15,10-25-57-15,31-8-13 16,25 12 42-16,15 20-35 15,-2 33 41-15,-7 26 46 16,-13 16 6-16,-18 13 3 16,-12 10 1-16,-13 4 51 0,-6 0 61 15,0 13 14-15,-12 26-39 16,-13 11-30-16,0-3-46 16,4-14 3-16,11-16-15 15,7-17 3-15,3 0-9 16,0-11-20-16,22-27 2 15,9-12 11-15,8 0 13 16,-8 13-5-16,-9 20 5 16,-2 17 0-16,-4 0-5 15,-1 22 12-15,6 14 18 16,-2 6 4-16,4-2-25 16,-1-8-8-16,7-10-1 15,11-17-70-15,0-5-79 0,7-42-211 16</inkml:trace>
  <inkml:trace contextRef="#ctx0" brushRef="#br0" timeOffset="30436.5584">8134 6628 372 0,'0'0'65'0,"0"0"18"16,0 0 34-16,0 0-54 16,0 0 20-16,0 0-39 15,9-29-31-15,0 71-9 16,0 26 0-16,2 25 50 16,0 15-26-16,-2 4-17 0,2 1-6 15,-2-7 2-15,-2-15 0 16,-5-16-1-16,-2-19-6 15,0-24-20-15,0-17-64 16,0-15-63-16,0-8 80 16,0-31-216-16</inkml:trace>
  <inkml:trace contextRef="#ctx0" brushRef="#br0" timeOffset="31008.5205">8502 6966 601 0,'0'0'69'16,"0"0"-66"-1,0 0-6-15,0 0 6 0,0 0-3 16,0 0 31-16,-23 0-3 16,-14 8 37-16,-15 24-27 15,-8 21-26-15,-3 5 49 16,8 3-43-16,10-4 16 15,14-15-22-15,16-12-6 16,15-12-1-16,0-8-5 16,36-9-14-16,19-1 4 15,16-11-20-15,8-29 10 16,3-10-64-16,-4 0 5 0,-11 7 26 16,-11 18 11-16,-16 12 42 15,-14 9-9-15,-13 3 18 16,-8 1-7-16,-5 0 29 15,0 0 21-15,0 0 69 16,-3 0-78-16,-16 19-35 16,-3 12 25-16,-3 2-33 15,2 3 15-15,8-7-15 16,7-11 0-16,8-9-6 16,0-8-2-16,0-1-12 15,4 0-1-15,13 0-18 0,1-14 36 16,1 2-10-16,-6 1 13 15,-5 6-7-15,-4 5 11 16,2 0-4-16,0 0 0 16,7 0 4-16,8 3 40 15,3 10-28-15,7-4-13 16,7-4 7-16,2-5-8 16,1 0-4-16,1-6-7 15,-7-16-102-15,-10-4-32 16,-19-5-395-16</inkml:trace>
  <inkml:trace contextRef="#ctx0" brushRef="#br0" timeOffset="31297.8353">9117 6427 662 0,'0'0'72'0,"0"0"-56"15,0 0 25-15,0 0-23 16,13 107-10-16,-8-12 64 16,-3 21 13-16,0 15-55 0,3-7 7 15,1-14-34 1,1-26-3-16,6-25-6 15,-2-27-63-15,-2-22-86 16,-9-10-83-16,0-34-194 0</inkml:trace>
  <inkml:trace contextRef="#ctx0" brushRef="#br0" timeOffset="32436.1652">9044 7080 714 0,'0'0'140'16,"0"0"-140"-16,0 0-42 15,0 0 34-15,120 2 6 16,-63-2 2-16,3-8-5 16,-4-7 9-16,-4-2-4 0,-6-3 0 15,-3-3 7-15,-5-2-9 16,-5-1 2-16,-8 4 0 16,-19 5-6-16,-6 0 9 15,-4 3-3-15,-30 5 0 16,-1 6 7-16,-6 3-7 15,1 3 4-15,9 28 1 16,4 15 39-16,14 8-27 16,11 7 13-16,2-2-14 15,5-8-7-15,28-11-4 16,13-10-5-16,14-18-13 16,5-12 3-16,5-4-52 15,-4-36-6-15,-3-15 10 16,-5-5-11-16,-12-2 18 15,-9 8-7-15,-18 10 58 0,-7 13 0 16,-12 8 21-16,0 9 57 16,-6 7-6-16,-15 2-10 15,-6 5-1-15,0 0-49 16,0 5-10-16,0 20 17 16,10 11-19-16,3 7 0 15,14 4-3-15,0 2 10 16,16-2-14-16,20-3 7 15,4-3 0-15,-1 1-9 16,-2 0 11-16,-6 4-2 16,-9 14 0-16,-11 12 6 15,-11 10-16-15,0 1 10 16,-24-11 0-16,-10-18 4 16,1-20 8-16,2-15-3 0,6-17 29 15,3-2-18-15,-1-23-20 16,8-25-5-16,6-20-63 15,9-18 25-15,2-9-21 16,30-3 18-16,10 0 13 16,3 7-31-16,3 9 36 15,-1 19-8-15,-9 19 36 16,-13 21-6-16,-12 15 17 16,-9 6 4-16,-4 2 70 15,0 0-47-15,0 0 6 16,0 0-43-16,0 0 0 0,0 0 13 15,0 6-12-15,0 2-2 16,0 0 0-16,0 6 12 16,0 0-29-16,0-2 9 15,0 0 2-15,6-6 2 16,6-2-13-16,-1 1 11 16,-1-5 4-16,-6 0-6 15,0 0 8-15,-4 0 3 16,0-3 1-16,0-15 33 15,-4 0-33-15,-6 4 6 16,2 5 10-16,1 0-15 16,5 3 6-16,0 2-11 0,2-2-15 15,0-3 6-15,11 2-45 16,16-7 35-16,4 2 16 16,-2 4 0-16,-2 8-11 15,-8 0 14-15,-1 1 0 16,-7 22 10-16,1 9-4 15,-4 4 19-15,-1-3-16 16,-1-3 2-16,4-15-19 16,-1-7 8-16,4-8 0 15,1 0 0-15,3-18-12 16,5-20 11-16,3-6-1 16,-2 5-14-16,-8 16 2 15,-7 15 14-15,-5 8 0 0,0 0 3 16,1 0 15-1,0 24 34-15,5 10-8 0,-3 4-41 16,2-8-3-16,-6-20-121 16,-2-10-279-16</inkml:trace>
  <inkml:trace contextRef="#ctx0" brushRef="#br0" timeOffset="32623.6618">10245 6734 860 0,'0'0'15'0,"0"0"-15"15,0 0-79-15,0 0 67 16,0 0 5-16,0 0-1 16,131-56 6-16,-89 35-81 0,-2-1-72 15,-6-2-76-15</inkml:trace>
  <inkml:trace contextRef="#ctx0" brushRef="#br0" timeOffset="32840.9088">10581 6439 587 0,'0'0'56'0,"0"0"-18"16,0 0-38-16,0 0 0 15,-5 102 3-15,19-30 28 16,-1 6 30-16,1 0 16 15,1 7-34-15,1 3 15 16,-1-2-58-16,1-1-1 0,-7-17-1 16,-1-18-42-1,-4-20-47-15,0-20-40 0,-4-10-94 16,0-24-160-16</inkml:trace>
  <inkml:trace contextRef="#ctx0" brushRef="#br0" timeOffset="33068.8011">10899 6679 406 0,'0'0'75'0,"0"0"-18"16,-153 87 41-16,103-36 0 16,10 1 11-16,16-8-47 15,15-9 4-15,9-11-66 16,9-4 2-16,28-3-2 15,11-10 0-15,7-7-15 16,-1 0-47-16,-8-5-101 16,-17-3 18-16,-24 5-237 15</inkml:trace>
  <inkml:trace contextRef="#ctx0" brushRef="#br0" timeOffset="34649.7926">7666 6856 392 0,'0'0'88'15,"0"0"-30"-15,0 0 21 16,0 0-22-16,0 0-15 15,0 0-24-15,-18-14-16 16,18 14 11-16,0 0-2 16,0 21-11-16,2 16 2 15,17 9 27-15,1 0-3 16,-3-6-26-16,-1-6 0 0,-5-12 22 16,0-4 0-1,-6-10-1-15,-1-2-6 16,-1-4-7-16,-3-2 19 15,2 0-23-15,0 0-1 0,0 0 12 16,5-31-9-16,9-40-6 16,3-36 4-16,10-28-4 15,2-18 7-15,-2-1-7 16,-4 7 0-16,-7 13-15 16,-9 23 15-16,-9 17-28 15,0 25-50-15,0 22-98 16,0 20 64-16,-5 20-47 15</inkml:trace>
  <inkml:trace contextRef="#ctx0" brushRef="#br0" timeOffset="36567.6634">8172 5488 275 0,'0'0'132'0,"0"0"-5"15,0 0-57-15,0 0 20 16,0 0-34-16,0 0-48 16,-15-4 6-16,15 46-14 15,0 23 0-15,15 12 8 16,-1 10 5-16,1 0 5 16,3-6-5-16,-3-12-12 15,-1-26 14-15,-5-18-15 16,-5-13 0-16,-2-9 23 15,-2-3-13-15,0 0 20 16,0 0 2-16,0 0-28 0,0 0 37 16,0 0-30-16,-4-11 13 15,-19-15-24-15,-3-15-8 16,2-17 7-16,1-9-10 16,5-10 6-16,5-3-7 31,2 1 12-31,7 2-12 15,4 6 8-15,0 11-6 16,8 16 8-16,19 12-24 0,7 6-17 0,3 10 16 16,1 10-14-16,-3 6 6 15,-1 0 33-15,-7 10-9 16,-5 22 11-16,-6 10 6 16,-11 8-5-16,-5 0 25 15,0-8-26-15,-25-2 36 0,-8-10-10 16,-3-6 15-1,-5-6 5-15,6-6-41 16,6-6-4-16,11-2 9 0,7-1-2 16,9-3-8-16,2 0 0 15,0 0-20-15,0 0-13 16,18-3-23-16,15-14 53 47,13-6-12-32,8-10 10-15,4-10-37 0,-2-5 20 16,-4-8-17-16,-10 6 27 16,-9 8 0-1,-13 12 9-15,-11 8-5 0,-9 6 16 0,0 4-2 0,-11 1 10 16,-14 7 21-16,-4 4 22 0,-2 0-52 16,0 13 3-16,6 17 8 0,12 10-15 15,8 8-3-15,5 6 0 16,3-4 3-16,23-8-9 0,11-8 6 15,5-18-12-15,2-14-16 16,3-2-7-16,-1-25 11 16,-3-16 13-16,-7-12-12 15,-7-3 20-15,-9 6-8 16,-11 12 11-16,-5 17-3 16,-4 11 13-16,0 7 41 0,0 3 16 15,0 0-59-15,0 0 5 16,2 7-13-16,5 20-1 15,-1 9-5-15,4-5 12 16,1-5-3-16,-1-14-3 16,2-6 2-16,1-6-1 15,1 0-1-15,-1-20-2 16,-1-12-1-16,-6-8-8 16,-2 5 5-16,-4 13 5 15,0 9 2-15,0 8-2 16,0 5 1-16,0 0 0 0,0 0-3 15,5 11-3 1,1 9 6-16,8 4 0 16,1-4 2-16,6-6-12 0,1-9 8 15,4-5-2-15,3 0 1 16,0 0-17-16,-2 0 19 16,-7-7-4-16,-4-1 2 15,-5-4-9-15,-2-5 16 16,-3-8-4-16,3-18 7 15,-2-13-6-15,4-14 7 16,-2-8-8-16,1-10 1 16,-6-1-1-16,-4 12 0 0,0 12 0 15,0 25-3 1,-14 20 15-16,-1 18-1 0,1 2 28 16,1 28-21-1,4 31-18-15,2 22 4 0,7 22-4 16,0 3 28-16,0-6-28 15,16-18 3-15,11-21-6 16,0-22-19-16,-4-18-5 16,-4-15-25-16,-13-6 25 15,-6 0 21-15,0-8 6 16,-2-17 7-16,-17-3-5 16,-4 3-2-16,0 6 43 15,10 5-24-15,6 9 1 16,7-1-20-16,0-1-10 0,37-4-39 15,17-7 17-15,16-11 23 16,8 2-4-16,-2-2 8 16,-16 8 5-16,-18 8-5 15,-19 7 7-15,-15 6-6 16,-8 0 8-16,-2 14 50 16,-31 22 38-16,-10 6-70 15,3 0 18-15,9-12-31 16,14-14-8-16,14-12-1 15,3-4 0-15,3 0-61 16,28-26 39-16,13-18-4 16,10-12 18-16,-4 2-25 15,-11 12 1-15,-15 18 30 16,-13 16-16-16,-8 5 18 16,-1 3 7-16,-2 0 21 0,0-1 9 15,0 1-15-15,2-8-6 16,9-8 8-16,3-14-19 15,3-15 1-15,-1-5 4 16,-7 0-3-16,-9 12-7 16,0 16 0-16,-5 10 1 15,-10 12 35-15,-1 0-20 16,1 33-10-16,-1 29-6 16,7 24 3-16,9 8-3 15,0-10 0-15,34-16 0 16,8-20-10-16,5-14-3 0,-5-12-28 15,-9-3 24-15,-10-7-41 16,-15 1-7 0,-8 12-23-16,0 5-47 0,-19-1-96 15</inkml:trace>
  <inkml:trace contextRef="#ctx0" brushRef="#br0" timeOffset="37937.5108">9474 5159 228 0,'0'0'84'0,"0"0"-30"15,0 0 2-15,0 0 14 0,0 0-24 16,0 0-14-16,0 0 1 15,2-6-25-15,-2 6 2 16,0 0 25-16,0 0-16 16,0 0 23-16,0-2-13 15,0 0 19-15,-14 0-22 16,-8 2-20-16,-2 0 7 16,-3 2 0-16,2 21-10 15,5 4 3-15,7 8-6 16,11 1 0-16,2-6-1 15,0-8 2-15,22-8-14 16,9-12 2-16,9-2-8 16,2-4 6-16,1-20 12 15,-8-4 1-15,-10 6-6 16,-10 4 14-16,-13 7-8 16,-2 9 2-16,0 2 3 0,0 0 51 15,0 0-41-15,0 0-9 16,7 13-6-16,5 9-9 15,3 6 9-15,5 2 0 16,1-8-56-16,2-10-35 16,-4-9-22-16,-11-3-215 15</inkml:trace>
  <inkml:trace contextRef="#ctx0" brushRef="#br0" timeOffset="48493.8104">1519 7094 368 0,'0'0'79'16,"0"0"-50"-16,0 0-29 15,0 0 0-15,0 0 46 16,0 0-33-16,0 0 40 16,0 0-11-16,-13 0-16 15,13 0-2-15,0 0-24 16,0 0 5-16,0 0-8 0,0 0 10 15,0 0-12-15,13 0 5 16,18 0 0-16,16-3 22 16,13-6-21-16,11-3 13 15,12-5 4-15,2-2-13 16,1-5-5-16,3 0 0 16,1-1 2-16,7 2-10 15,-1 2 6 1,-1 2 2-16,-9-1-3 0,-10 2 15 15,-3 1-13-15,3-1 1 16,2 0 0-16,2 0-3 16,4 1 3-16,3-2 0 15,1 4-14-15,-8-1 17 16,-2 1-6-16,-6 1-7 16,-8 2 10-16,-2 3 2 62,-3-2-2-62,-5 3-2 0,4 2 0 0,-4-5 4 16,2 4 0-16,2-3-2 0,5-6 0 15,3-1 0-15,5-2 0 0,5 0 0 0,-2-1-4 16,-6-1 5-16,-1 0-1 0,-4 6 0 16,-5 3 0-16,0 3 0 0,-7 3 0 15,1 1 0-15,-2 1-10 16,2-4 13-16,-1 2-3 15,0-2 2 1,-2-1 2-16,-2 2-8 31,0-4-1-15,-3 3 5-16,-1 0-2 0,-1 5 15 16,0 0-13-1,1-1 0-15,-3-2 0 0,0 2-1 16,3 1 1-16,-4-2 0 0,3 1-4 15,3 0 10-15,0-2-6 16,0 2 0-16,-1 0 1 0,3 2-10 0,-1 0 7 16,-1 0 2-16,0-2-1 0,0 0 12 15,-1 1-19-15,-2-3 8 0,3 1 0 16,-5 1 2-16,0 0-2 16,2 2 0-16,-2 0 0 15,1-2 3-15,-3 4-3 16,-1-2 0-1,-6-2 2 1,-2 2-4-16,-2-2 2 0,-7 0 0 0,-2 3-4 16,-7-2 11-16,-4 3-7 15,0 0 0-15,-3 0 0 16,2 0-6-16,-1 0 6 16,-1 0 0-16,1 0-4 15,-5 0 11-15,0 0-7 16,0 0 0-16,0 0 3 0,0 0-6 15,3 0 3-15,-3 0 0 16,0 0 2-16,0 0 2 16,0 0 1-16,0 0-5 15,0 0 3-15,0 0-8 16,0 0 5-16,0 0-7 16,0 0-50-16,0 0-116 15,0-8-180-15</inkml:trace>
  <inkml:trace contextRef="#ctx0" brushRef="#br0" timeOffset="80629.8105">3814 9691 85 0,'0'0'100'0,"0"0"-24"16,0 0-63-16,0 0 24 15,0 0 8-15,0 0 15 16,0 0-21-16,7 0 1 15,-7 0 20-15,0 0-20 16,0 0-25-16,0 0-7 16,0 0-6-16,0 0 7 15,0 0-6-15,0 0 4 16,0 0 23-16,0 0-28 16,0 0 4-16,4 0-6 15,2 0 1-15,6 0-4 0,3 0 3 16,10 0 0-1,4 0 2-15,4 0 0 0,3 0-4 16,5 0 2-16,-2-2 0 16,1-2 1-16,0 0-1 15,-1-2 0-15,-8 2-1 16,0-2 4-16,-6 3-3 16,-6 3 0-16,-3 0 5 15,-9 0-8-15,-1 0 3 16,-2 0 0-16,-1 0 0 15,-1 0 2-15,0 0-2 16,1 0 0-16,1 0 3 16,-1 0-6-16,-1 0 3 15,2 0 0-15,-2 0-6 0,2 1-1 16,3 10-35 31,3-3-21-47,-6-5-106 0</inkml:trace>
  <inkml:trace contextRef="#ctx0" brushRef="#br0" timeOffset="83052.8039">5155 9354 320 0,'0'0'158'16,"0"0"-155"-16,0 0-3 0,0 125 0 15,0-75 18 1,0 2-17-16,9-4 23 0,11-6 8 15,5-10-6 1,4-14-1-16,2-13-25 0,2-5 0 16,0 0 16-16,-1-17-9 15,-5-11 8-15,-9-6-3 16,-7-6-6-16,-7 0 42 16,-4 4-17-16,0 2 13 15,-7 4 3-15,-11 7-38 16,3 5 13-16,6 9-14 15,2 6-8-15,5 2-6 16,2 1-85-16,0 0-60 16,0 0-81-16</inkml:trace>
  <inkml:trace contextRef="#ctx0" brushRef="#br0" timeOffset="83324.0779">5599 8863 78 0,'0'0'421'0,"0"0"-357"0,0 0-27 0,0 0-37 0,0 0 0 0,25 180 74 0,-6-55-25 0,4 7 3 0,1-7-51 0,3-15 2 0,-1-19 19 0,3-14-12 0,-2-9-10 0,-5-10 0 0,-1-7-54 0,-8-12-25 0,-7-16-26 0,-6-23-86 16</inkml:trace>
  <inkml:trace contextRef="#ctx0" brushRef="#br0" timeOffset="83888.5153">5991 9234 470 0,'0'0'59'16,"0"0"-20"-16,-138 92-15 0,82-36 16 15,5 0 18 1,12-6-47-16,20-7 53 16,15-13-43-16,4-12-12 0,8-4-9 15,28-4-1-15,11-6-8 16,8-4 7-16,3-2-25 15,-4-22 20-15,-8-4-12 16,-12 0 19-16,-8 8-8 16,-7 8 8-16,-11 7-3 15,0 4-4-15,-2 1 1 16,5 0 6-16,5 0 0 16,1 0 0-16,6 0 0 15,1 0 0-15,3 1 0 0,-1-1-3 16,1 0 7-1,-4 0-4-15,-5-1 0 16,-3-4 7 0,-6 2-17-1,-4 0 10-15,-3 3 0 0,0 0-4 0,5 0 16 0,3-1-10 16,11-7-2-16,4-9 0 16,4-5-14-16,2-2 3 15,-2 2-3-15,-3 12 13 16,-4 10-3-16,-4 0 4 15,0 10-1-15,0 11 3 16,-1 1 26-16,1 2-28 0,3-1 1 16,-4-2 26-1,-1-3-22-15,1-8-3 0,0-5-2 16,3-5-26-16,-1 0-17 16,4-1-28-16,-1-21 12 15,-2-9-35-15,0-1-134 16</inkml:trace>
  <inkml:trace contextRef="#ctx0" brushRef="#br0" timeOffset="84320.991">6978 9284 421 0,'0'0'71'0,"0"0"-25"0,0 0 9 16,0 0-24-1,0 0 29-15,0 0-54 0,-99 17 38 16,70 19-18-16,0 12-15 15,8 4 32-15,7-7-36 16,14-8 0-16,0-13-7 16,0-12-28-16,16-10 8 15,3-2-8-15,2-4 2 16,-1-25 14-16,0-10 10 16,-7-2-4-16,-4 11 4 15,-5 15 2-15,-4 10 0 16,0 5 0-16,0 0 10 15,5 6-8-15,6 19-2 0,2 8 0 16,8-1 9 0,1-10 0-16,0-10-17 15,0-12 8-15,1 0-5 16,0-13-7-16,-6-10 12 0,-1 3 0 16,-7 6-2-16,-5 10 2 15,-2 4-3-15,2 0 3 16,3 11 0-16,7 15 15 15,-1 8-11-15,5 0 2 16,2-4-6-16,6-8-27 16,1-14-105-16,0-8-180 15</inkml:trace>
  <inkml:trace contextRef="#ctx0" brushRef="#br0" timeOffset="85210.667">7949 9069 468 0,'0'0'91'0,"0"0"-82"0,0 0-8 15,0 0-1-15,0 0 0 16,0 0-9-16,33 49 11 0,-10-45-2 15,0-4 7 1,-6 0-3-16,-5-6 6 0,-8-17-10 16,-4-2 0-16,0-1 10 15,-18 0 1-15,-16 11 22 16,-8 9 24-16,-5 6-28 16,1 0 12-16,7 17-4 15,10 4 2 1,14 9-27-16,9 13-12 0,6 8-2 15,0 10-1-15,21-5 3 16,13-10-14-16,6-15 3 16,4-14-35-16,4-15 12 15,2-2-30-15,-5-26 32 16,-3-12 1-16,-6-4-17 16,-11 12 33-16,-7 12-11 15,-10 12 26-15,-3 6-13 0,4 0 38 16,4 22 17-16,6 3-19 15,0 2-18-15,3-10 16 16,1-8-21-16,-6-9 0 16,-1 0 20-16,-5-11-11 15,-9-18-9-15,-2-5 43 16,0-3-43-16,-15 4 20 16,-9 7-12-16,-1 10 40 15,4 10 21-15,6 1-32 16,9 5 11-16,4 0-48 15,2 0 4-15,0-1-15 0,0-1-42 16,6-4-54-16,19-6 66 16,13-9 19-16,6-7 14 15,1 1-19-15,-1 8-31 16,-9 11 46-16,-6 8-14 16,-2 6 26-16,-2 20 15 15,0 0-6-15,-1-2 21 16,-4-3-30-16,-2-12 0 15,-5-6 27-15,-1-3-16 16,-1-3-4-16,1-27 28 16,2-16-32-16,-1-11 8 15,1-8-11-15,-3-1 8 0,-2 5-17 16,-2 11 9-16,-3 17 0 16,-1 15-2-16,-1 14-1 15,0 4 3-15,7 23 0 16,2 32 5-16,4 25 22 15,4 20-7-15,-4 9-9 16,3-5-11-16,1-18 0 16,6-21-13-16,2-28-55 15,-2-18-44-15,-8-19-87 16</inkml:trace>
  <inkml:trace contextRef="#ctx0" brushRef="#br0" timeOffset="85456.433">8972 8322 562 0,'0'0'74'0,"0"0"-6"15,0 0-36-15,0 0-30 16,0 0 15-16,0 202 5 15,2-63 45-15,5 13-9 16,4 1-43-16,7-15 28 16,4-26-43-16,7-31-59 15,-4-43-70-15,-7-38-176 16</inkml:trace>
  <inkml:trace contextRef="#ctx0" brushRef="#br0" timeOffset="85992.6752">8940 9106 756 0,'0'0'58'16,"0"0"-58"-16,0 0-60 15,0 0 36-15,0 0 3 16,114 12 6-16,-80-17 10 16,-5-4-7-16,-5 2 14 15,-4 7-2-15,2 0 10 16,3 13-3-16,2 10 3 15,0 0-10-15,-2-5 8 0,-2-12-20 16,0-6 5-16,-3 0-18 16,-5-24 19-16,-8-10 6 15,-7-5 0-15,0 6 5 16,0 4 0-16,-17 11 11 16,-2 8 3-16,4 6-10 15,6 0 31-15,2 2-19 16,7 2-4-16,0-8-17 15,0-4-10-15,25-14 1 16,15-16-1-16,7-15 4 16,-5-6 5-16,-7-4-29 15,-12 3 30-15,-14 4 0 0,-9 13 1 16,0 14-11-16,-7 15 15 16,-20 18-5-16,-2 0 79 15,3 0-46-15,2 24-10 16,12 17-23-1,12 16 2-15,0 10-20 0,29 1 17 16,14-12-26-16,5-8 21 16,-1-8-25-16,2-3 18 15,-6 1 11-15,-1 6 2 16,-9 6 4-16,-8 7-4 16,-7 6-8-16,-11-9-45 15,-7-20-164-15</inkml:trace>
  <inkml:trace contextRef="#ctx0" brushRef="#br0" timeOffset="87230.4043">10661 8528 345 0,'0'0'40'0,"0"0"-36"0,0 0 1 15,0 0 63-15,0 0 17 16,0 0-16-16,-44-44 22 16,17 42-4-1,-2 2-11-15,-5 0-67 0,-1 19-5 16,4 18 14-16,2 12-18 15,8 10 0-15,15 2 16 16,6-1-5-16,8-3-11 16,26-12 0-16,13-13 1 15,11-14-11-15,4-16-46 16,5-2 14-16,0-34 0 16,-7-16-8-16,-9-13 22 15,-13-3-8-15,-9 11 7 16,-14 12 18-16,-5 20 4 15,-10 12 7-15,0 11 49 0,0 0-2 16,0 0-17-16,0 18-30 16,0 16 0-16,0 10 5 15,17-3-1-15,8-7-4 16,6-16 0-16,9-12-3 16,7-6-2-16,2-13-17 15,-2-23-2-15,-5-4 19 16,-13 7-36-16,-15 8 30 15,-6 18 8-15,-8 7 6 16,0 0 42-16,2 0-45 16,1 0 14-16,7 1-27 15,7 5 17-15,3-6-4 0,4 0 0 16,7-31-2-16,-2-22-3 16,2-9 5-16,-4-10 0 15,-5-9 0-15,-3-6 0 16,-9-6 0-1,-3 9-10-15,-5 24 25 0,0 22-8 16,-2 25 50-16,0 13 53 16,0 0-38-16,-6 31-72 15,-5 33 0-15,-1 26-3 16,6 13 8-16,4-9-5 16,2-22 0-16,6-25 0 15,19-20-12-15,6-23-16 16,4-4-37-16,1-36 20 15,3-20 11-15,-4-5 11 16,-8 15-2-16,-12 20 19 0,-11 20-19 16,-4 6 47-16,0 21-22 15,0 14 33-15,0 9-18 16,0 6 15-16,16-5-30 16,6-13 2-16,14-17 13 15,9-15-15-15,4-27-13 16,2-21 12-16,-4-2-17 15,-5 14-5-15,-9 16 10 16,-6 20 0-16,-4 21 11 16,-5 45 4-16,-3 32 20 15,-2 22 38-15,-1 12-53 16,-6 4 45-16,1-8-44 0,-5-15 2 16,-2-26 31-16,0-30-37 15,0-28 6 1,0-21 18-16,0-8 2 0,-15 0 44 15,-10-11-50-15,-6-34-15 16,0-28-18-16,-1-34-18 16,10-38 15-16,9-30-16 15,13-10-51-15,0 9 9 16,15 37-14-16,14 49 61 16,-4 44 9-16,-3 36 14 15,-2 10-6-15,-2 30 4 0,0 21 2 16,-7 16 42-1,-11 9-29-15,0 7 24 0,-13-2 38 16,-21-4-46-16,-4-12 18 16,5-19-28-16,6-23-10 15,7-16 1-15,9-7-10 16,2-8-33-16,9-32-52 16,0-17-173-16</inkml:trace>
  <inkml:trace contextRef="#ctx0" brushRef="#br0" timeOffset="88439.9325">9912 8369 486 0,'0'0'131'16,"0"0"-84"-16,0 0-44 15,0 0 67-15,0 0-65 0,0 0 3 16,0 0 34-16,-16-13-42 16,16 29 25-16,8 0-25 15,5 2 12-15,9-4-31 16,3-14-46-16,1-7-77 15,-2-46-67-15</inkml:trace>
  <inkml:trace contextRef="#ctx0" brushRef="#br0" timeOffset="88746.8164">10093 8189 306 0,'0'0'360'0,"0"0"-342"0,0 0 8 0,0 133-25 15,0-105-1-15,6-10 0 16,1-6-1-16,1-9-13 0,2-3-41 16,-1 0-27-16,2 0-22 0,0-3-84 15</inkml:trace>
  <inkml:trace contextRef="#ctx0" brushRef="#br0" timeOffset="90661.0065">12836 8550 427 0,'0'0'48'0,"0"0"-41"16,0 0-7 0,0 0 0-16,0 0 3 0,0 0 3 15,42-28 11-15,-26 10 14 16,1-6 25-16,3-6-45 15,1-8 21-15,2-18-14 16,6-22-12-16,5-17-1 16,-1-12-1-16,-2-4-4 15,-4 6 9 1,-11 15-3-16,-9 23 7 0,-7 18 15 16,0 19-19-16,-23 16 95 15,-4 8-94-15,-6 6 10 16,-3 15 1-16,-1 46-14 15,-1 31-11-15,9 30 4 0,9 19 0 16,18-7-15-16,2-14 16 16,10-23-1-16,27-29 0 15,3-23-7-15,4-22 3 16,-3-17-69-16,-6-6 26 16,-10-16 46-16,-10-20-17 78,-13-8 18-78,-2 2 0 0,-9 9 9 0,-22 8-3 0,-2 9 17 15,0 7 7-15,6 5 34 0,13 4-43 0,7 0 2 16,7 0-23-16,7 0-31 0,24 15 7 0,18 3 12 0,7-7 12 16,4-7-8-16,1-4-20 15,-1 0 20-15,-4-23-1 16,-3-12-14-16,-11-5 18 0,-6-2-24 15,-9 3 16-15,-16 3 1 16,-11 13 7-16,0 5 5 16,-7 8 17-16,-15 1-15 15,-3 9 60-15,5 0-17 16,2 0-30-16,5 19 15 16,6 15-22-16,7 13-8 0,0 3 0 15,7-1 5 1,19-11-13-16,13-15 8 15,5-17-49-15,5-6 16 0,4-26-7 16,-1-28 17-16,-5-13 12 16,-5-4-2-16,-9 2 4 15,-8 15 9-15,-12 16 0 16,-3 13 0-16,-8 15 3 16,-2 7-3-16,2 3 4 15,0 0 13-15,2 0-28 16,9 3 11-16,5 18 0 15,7 6-2-15,-2 4 5 16,-6-2-3-16,-8 2 6 16,-9 3 7-16,0 6 15 15,-20 12 16-15,-15 0-30 0,-6-8 9 16,8-14-19-16,13-17-4 16,11-12 0-16,9-1-3 15,9-37-4-15,25-26-70 16,14-15 3-16,6 2 58 15,-5 16-11-15,-11 20 10 16,-17 18 16-16,-9 14 1 16,-10 8 10-16,-2 0 22 15,0 5 32-15,-6 26 5 16,-12 10-64-16,-3 12 4 16,6-8-1-16,9-12 8 15,6-15-26-15,0-17 10 16,15-1-56-16,16-15 55 15,4-22-17-15,6-11 13 16,-8 8 2-16,-6 11-5 0,-9 15 1 16,-7 14 7-16,-4 0 0 15,-1 22 10-15,3 20 18 16,3 4 9-16,3 4-26 16,1-8-4-16,3-13-2 15,4-14-5-15,4-15-35 16,2 0 23-16,0-28-35 15,-5-15-27-15,-8-7-178 16</inkml:trace>
  <inkml:trace contextRef="#ctx0" brushRef="#br0" timeOffset="90917.3211">14683 6992 826 0,'0'0'94'16,"0"0"-94"-16,0 0 2 16,0 0-12-16,0 0 10 0,0 0 0 15,0 126-1-15,0-84 1 16,0-5-32-1,4-9-94-15,0-20-79 0,-2-8-308 16</inkml:trace>
  <inkml:trace contextRef="#ctx0" brushRef="#br0" timeOffset="91069.9121">14778 7032 682 0,'0'0'34'16,"0"0"-18"-16,9 135-16 15,-5-84 1-15,-1-2 13 16,-3-11-14-16,0-7-6 16,0-2-4-16,0-13-97 15,0-6-152-15</inkml:trace>
  <inkml:trace contextRef="#ctx0" brushRef="#br0" timeOffset="92580.4143">9877 8329 372 0,'0'0'83'0,"0"0"-47"16,0 0-12-16,0 0-21 15,0 0 24-15,0 0-19 16,0-4-5-16,0 4 33 0,0 0-31 15,0 0 0-15,0 0-5 16,0 0 9 0,0 0-2-16,4 0-7 15,9 13 3-15,1 6 54 16,1 6-54-16,1 0 10 0,-5 0 7 16,-2-7-11-16,0-2-3 15,-2-8-6-15,1-2 0 16,-1-2-5-16,2-4 5 15,0 0-25-15,0 0-4 16,0 0-75-16,0-14 19 16,-5-12-121-16</inkml:trace>
  <inkml:trace contextRef="#ctx0" brushRef="#br0" timeOffset="92917.5144">10110 8124 546 0,'0'0'82'0,"0"0"-21"16,0 0-57-16,0 0 2 0,0 0 9 15,0 0-10-15,0 12 7 16,0 15 7-16,0 5-9 16,4-1 34-16,6-1-44 31,3-7 0-31,-1-5 4 15,-4-5-4-15,-3-5-4 0,-3-4-19 0,-2-2-48 0,0-2-3 16,0 0-79 0,0-8-95-16</inkml:trace>
  <inkml:trace contextRef="#ctx0" brushRef="#br0" timeOffset="98796.0186">10937 10728 363 0,'0'0'0'16,"0"0"0"-16,0 0-3 15,0 0-27-15,0 0 12 16,0 0-19-16,0 0 37 16,-13-38 42-16,6 38 26 15,2 0-46-15,1-2-8 16,2 2-9-16,2 0 16 15,0 0-21-15,0 0 0 16,-2 0 5-16,-3-2 1 0,-1 0 15 16,2-2 9-16,-4 2-5 15,4 2 14-15,-1 0-16 16,3 0-19-16,0-2 21 16,2 2-23-16,0 0-1 15,0 0-1-15,0 0 4 16,0 0-13-16,0 14 9 15,0 30 0-15,0 22-6 16,0 16 14-16,7 11-8 16,-1-1 0-16,6-2 12 15,-1-4-15-15,-3-8 3 16,6-2 0-16,-5 1-6 16,-1-5 13-16,4 2-7 15,-3 0 0-15,4-1 4 16,7-7-6-16,3-2 2 0,6-3 0 15,0 0-5 1,0 3 4-16,-6 5 1 0,-2 3 0 16,-5 1 5-16,-7 7-6 15,-5-4 1-15,-4-2 0 63,0-6-1-63,0-10 6 0,0-14-6 0,0-6 1 0,0-8 0 0,0-2-4 0,0 4 4 0,11 7-4 15,7 3-1-15,2 8 8 0,2 10-3 16,3 2 0-16,-1 8 8 16,-1 3-16-16,1 0 8 15,-6 8 0-15,2-1-3 16,-7 0 6-16,-2-7-3 16,-1-9 0-16,-6-9 2 15,0-6-3-15,-2-1 1 16,-2 0 0-16,0 4-2 15,0 8 11-15,0 7-10 16,0 9 1-16,0 11 0 16,0 8-8-16,5 4 8 15,11 1 0-15,5-2 0 16,2-10 9-16,2-8-9 0,-3-7 0 16,-5-15 1-1,-3-1-11-15,-5-7 10 0,-5 3 0 16,-2-7-4-16,-2-3 10 15,0-6-8-15,0-6 2 16,0-4 0-16,7 4-4 16,5 5 4-16,3 0 0 15,5 8 0-15,-2-4 5 16,2 1-5-16,-6-6 0 16,-6-9 0-16,-1-12-3 15,-7-5 3-15,2-8 0 16,0-1 0-16,-2 0 5 15,0 0 0-15,0 0-5 16,-15-33-74-16,-16-30-140 0</inkml:trace>
  <inkml:trace contextRef="#ctx0" brushRef="#br0" timeOffset="100520.4505">9038 12129 394 0,'0'0'22'15,"0"0"-21"-15,0 0-1 0,0 0 3 16,0 0-8-16,0 0 0 16,0 0 5-16,0 0 18 15,0 3 0-15,0-2-5 16,0 6 6-16,14 0-16 15,11 5 9-15,10-3-11 16,7-5-1-16,10-4 18 16,10 0-18-16,7-6 0 15,5-14 14-15,4-3-14 0,-5 0 26 16,3-4-26 0,-3 3 6-16,1 3-3 0,2-4 3 15,2 5-6-15,0 1 0 16,0 2 6-16,-3 3-6 15,2 3 0-15,0 0 3 16,2-1-5-16,-2 2 4 16,1-4-1-16,-4 3 2 15,-2-2 10-15,-4 3-3 16,-1 0-10-16,-2 1 10 16,3-2-21-16,4-2 20 15,8-1-9-15,5-3 0 0,2-2 4 16,0-3-4-1,-1-1 0-15,-1-2 0 0,2 1-9 16,2 3 9-16,1 2 0 16,-3 6-6-16,-8 5 14 15,-5-1-9-15,-7 5 1 16,-2 0 0-16,-3 2 6 16,0-2-6-16,1-2 0 15,1-2-3-15,3-4 11 16,-3 1-12-16,1-6 4 15,-5 1 0-15,0 2-11 16,3 2 19-16,-3 2-8 16,0 2 0-16,0 3 3 15,1 1-8-15,-1 3 4 16,0 1 1-16,2-2-4 16,-2 0 4-16,3 0 0 0,1-2-1 15,1-2 13-15,2-1-12 16,-2 0 0-16,-3-1 0 15,1 1 0-15,-6 3 3 16,1 1 0-16,0 1 4 16,-2 2 0-16,4 0 6 15,0 0-13-15,3 0 0 16,5 0 1-16,4 0-1 16,4-2 0-16,11-9-1 15,11-4 16-15,13-3-6 16,12-7-9-16,4-3 0 15,-2 0-2-15,-3 2 2 16,-7 2 0-16,-5 2-8 16,-10 4 19-16,-4-2-14 0,-12 0 3 15,-5 3 0-15,-8-4 4 16,-4 0 10-16,-3 4-12 16,-2-3 1-16,1 5 11 15,-1-2-5-15,-6 3-9 16,0-1 0-16,-4 8-2 15,-6-3 2-15,-1 3 0 16,-5 2-7-16,-3 0 19 16,-5 0-12-16,-6 3 0 15,-3-1-1-15,-8 1-7 0,-5 2 9 16,-6 0-1 0,-4 0 1-16,0 0 17 0,0 0-2 15,0 0-16-15,0 0-12 16,0-4-26-16,-18-10-179 15</inkml:trace>
  <inkml:trace contextRef="#ctx0" brushRef="#br0" timeOffset="102994.5594">10781 10753 22 0,'0'0'47'0,"0"0"8"15,0 0 22-15,0 0-20 16,0 0-22-16,0 0 6 16,-15-67 17-16,12 59-31 15,1 4 27-15,-3-2-25 16,3 1 30-16,2 4-57 0,0-4 7 15,0 4 8 1,0-2-17-16,0 0 0 0,0-3-9 16,0-1 19-16,4 2-8 15,4 1-2-15,-6 2 2 16,-2 2 17-16,2 0-17 16,-2 0-2-16,0 0 0 15,2 0 2-15,7 25-2 16,2 20 7-16,3 19-4 15,1 13 27-15,1 7-30 16,1 7 0-16,-1 2-2 0,5 1 9 16,-4-1-9-1,3-6 2-15,3-2 0 0,1-2-10 16,7 7 10-16,2 7 0 16,4 12-2-16,0 6 14 15,1-2-23-15,0 0 11 16,-5-8 0-16,-4-7 0 15,-9-7 0-15,-5-8 0 16,-1-9 0-16,-3-8 4 16,-1-6-7-16,-2-7 3 15,1-8 0-15,-3-4-2 125,6-4 2-125,1 10 0 0,3 8-5 16,4 3 17-16,-2 11-16 0,-1-1 4 16,-1-1 0-16,-5-3-3 0,1-8 3 15,-1-12 0 1,-5-7-3-16,-2-6 13 15,2-5-15-15,-2 2 5 0,2 3 0 16,1-3-2-16,2 3 2 16,-2 6 0-16,-1 1-4 0,-1 1 15 0,1 6-16 15,1 3 5-15,-2 2 0 0,4 5-4 0,-5 4 4 16,2 2 0-16,4-1-3 0,-6 2 13 16,1-6-13-16,-1-2 3 0,0-4 0 0,3 2-5 15,-3-2 5-15,4 3 0 0,2 5-1 16,3 2 8-16,8 6-8 15,1-2 1-15,1 3 0 0,-2-1-1 0,2 2 1 16,-7-8 0-16,-1-2-3 0,-4-8 7 16,-4-14-4-16,0 5 0 0,-5-9 0 15,2 4-2-15,-2 2 2 0,5-1 0 16,0-6-3-16,2 1 16 16,0-1-18-16,5 0 5 15,-2 4 0-15,-1 5-8 16,1 0 8-16,-6-2 0 15,-3 0-2-15,-1-2 12 16,-2 0-17-16,0-5 7 0,2 2 0 16,-2-3-1-16,0 1 2 15,0-4-1-15,2 4 0 16,2-4 7-16,4 8-14 16,-2 5 7-16,3 2 0 15,0 2 0-15,0-12 2 16,-2-6-2-16,-1-12 0 15,-2-5 2-15,-1-9-6 16,-3 0 4-16,0 0 0 16,0 3 10-16,0-3-8 0,0 0 0 15,0 0-2 1,0 0 6-16,0 0-17 0,0 0-15 16,-11-8-83-1,-20-20-94-15</inkml:trace>
  <inkml:trace contextRef="#ctx0" brushRef="#br0" timeOffset="105912.7223">7598 14740 212 0,'0'0'13'15,"0"0"7"-15,0 0 2 16,0 0 17-16,0 0 14 0,0 0 5 16,0 0-7-16,-106-60-19 15,102 60 40-15,4 0-65 16,-2 0 15-16,2 0-2 15,0 3-13-15,0 35-4 16,0 24 2-16,18 29 1 16,11 20 33-1,6 6-39-15,3-14 0 0,2-10 0 16,-5-23 9-16,-6-11-15 16,-4-18 6-16,-7-11 0 15,-7-12-4-15,-4-13 4 16,-7-3 0-16,0-2 9 15,0 0-5-15,0-11 29 16,0-39 1-16,-22-25-34 16,-9-28-4-16,0-22-23 15,0-7 27-15,2 6-4 0,4 14-3 16,7 25 0-16,9 26 7 16,7 26-5-16,2 18-4 46,0 12 5-46,0 5-18 0,17 0 20 0,14 0-5 0,4 13-2 0,2 19 9 16,5 7 0-16,1 1-9 16,-3 4 9-16,-9-2 0 15,-6-3 0-15,-14-1 14 16,-11 0-9-16,0 7 5 16,-25 5-6-16,-17-7 28 0,-5-1-31 15,0-12 7-15,4-13 27 16,10-7-34-16,4-10 33 15,10 0-34-15,5 0 0 16,9 0-2 0,5 0 2-16,0-9-29 0,14-5-20 15,24-13 27-15,16-8 13 16,3-5 3-16,5-6-8 16,-4 0 10-16,-2 0-27 15,-9 0 4-15,-5-1 20 16,-8 5 1-16,-10 8 3 15,-9 11 3-15,-9 15 0 0,-6 8 25 16,0 0 17-16,0 0-21 16,-8 7-6-16,-5 17-12 15,3 14 16-15,2 8-19 16,8 7 0-16,0-9 2 16,5-10-1-16,23-14-1 15,11-20 0-15,3 0-19 16,5-36 19-16,-3-16-51 15,-2-11 20-15,-3 1 1 16,-8 9-24-16,-9 14 50 16,-8 15 0-16,-6 14 4 15,-3 4-14-15,-3 6 14 16,-2 0 0-16,0 0 18 16,0 6 10-16,0 13-1 15,-7 6-4-15,-6 5-5 0,-1 2 17 16,4 0-25-16,3-6-10 15,7 2 8-15,0 3-5 16,0-5-3-16,0-6 0 16,11-8 0-16,-2-12-12 15,0 0 4-15,-2-17 8 16,-3-27 13-16,-4-25-10 16,0-20 4-16,-11-9-7 15,-20 1 0-15,-5 22-2 16,-6 19 2-16,4 25 0 0,7 15 3 15,8 16 1-15,10 0 11 16,11 20-15-16,2 34 2 16,11 20-12-16,24 19 12 15,11 3-2-15,4-11 0 16,6-23 5-16,0-27-10 16,2-23 0-16,-5-12-57 15,-6-9 35-15,-7-19-27 16,-13 6 29-16,-11 3 25 15,-12 11-3-15,-4 8 3 16,0 0 16-16,0 0 10 16,0 0 14-16,0 0-17 15,0 4-17-15,0 6-6 0,2-2 6 16,7-8-14 0,3 0 8-16,-2 0 0 0,1-14-3 15,1-11 3-15,-3-19 0 16,-7-3-3-16,-2 2 16 15,0 6-15 1,-19 5 2-16,-6 6 0 0,-2 10 5 16,2 1-1-16,7 11-3 15,7 6 24-15,9 0-16 16,2 10 1-16,4 33-10 16,25 25 0-16,11 12-9 15,9 0 9-15,5-3 0 16,-1-19 0-16,3-24-5 15,-5-20-14-15,-9-14-75 0,-13-18-83 16</inkml:trace>
  <inkml:trace contextRef="#ctx0" brushRef="#br0" timeOffset="106740.1604">9943 12561 458 0,'0'0'41'0,"0"0"-16"15,0 0-24 1,0 0 12-16,0 0-13 0,0 0 0 16,-84 46 4-16,71-34 0 15,1-4 5-15,5 0 31 16,3-4-20-16,0 0 6 16,2-2-24-16,-1-2 13 15,1 0-4-15,0 0-11 16,2 0 0-16,-5 0-2 15,3 0 10-15,2 0-10 0,-2 0 2 16,2 0 0 0,0 0-13-16,0 0 13 0,0 2-54 15,0 4-59-15,0-1-5 16,0-5-98-16</inkml:trace>
  <inkml:trace contextRef="#ctx0" brushRef="#br0" timeOffset="107465.7474">9910 12683 168 0,'0'0'2'0,"0"0"-4"16,0 0 4-16,0 0-8 15,0 0 6-15,0 0 0 16,25-2 0 0,-25 2 3-16,2 0 8 0,0 0 71 15,-2 0-73-15,0 0 18 16,0 0-27-16,0 0 0 15,0 0 8-15,0 0-6 0,0 0 7 16,0 0-9 0,-6 8-27-16,-8-2-35 0</inkml:trace>
  <inkml:trace contextRef="#ctx0" brushRef="#br0" timeOffset="108478.3168">9420 12753 166 0,'0'0'22'16,"0"0"47"-16,0 0 2 15,0 0-11-15,0 0 21 0,0 0-21 16,-60-20-29-16,55 20 18 16,3 12-35-16,2 32 14 15,0 26-20-15,11 21 11 16,14 5 18-16,4-6-28 16,2-14-9-16,-2-19 0 15,-7-17 7-15,-9-18-13 16,-6-12 6-16,-3-8 0 15,-4-2 12-15,0 0 51 16,0-15 15-16,-6-24-34 16,-17-22-27-16,-4-13-20 15,4-4 3-15,2 4 0 16,8 6-6-16,10 6 7 16,3 8-1-16,5 9 0 15,22 9-12-15,1 8 3 0,-1 6-8 16,-2 7-1-16,-7 9 18 15,-7 5-19-15,-2 1 16 16,0 0-3 15,0 0 12-31,2 0-20 0,5 0 14 0,1 7-53 0,3 4 0 16,1 1-18-16,-4 2-40 16,-7 2-89-16</inkml:trace>
  <inkml:trace contextRef="#ctx0" brushRef="#br0" timeOffset="109777.2935">9620 12976 326 0,'0'0'55'0,"0"0"-13"15,0 0-24-15,0 0 0 16,0 0 9-16,0 0-14 15,31-6 27-15,-4-11 3 16,0-4-40-16,0-5 26 16,-3-2-23-16,-1-7-1 15,-4 1 18-15,-3 0-20 16,-3-4 1-16,-6 2-4 16,-5 4 1-16,-2 6 17 0,0 8-17 15,0 7 30-15,0 6 19 16,-9 5-30-16,-4 0 1 15,-3 0-21-15,1 32 8 16,-1 20-10-16,3 19 2 16,7 8 0-1,6 4 2-15,0-12 1 16,4-12 3-16,18-19-6 0,2-18 0 16,3-12-8-16,0-10 8 15,-2 0-5-15,-4-28-2 16,0-18 7-16,-3-14-2 15,-7-6 2-15,-3 7 0 0,-3 15-8 16,-5 18 8-16,3 14 0 16,-3 10 0-16,0 2 1 15,0 0-7-15,4 0-1 16,5 11 6-16,2 14-6 16,7 7 7-16,-3 2 0 15,3 1 0-15,0-5 8 16,0-8-9-16,0-2 1 15,-1-6 0 1,1-4-13-16,0-4 11 0,0-4-58 16,0-2 28 31,-5 0-32-47,0-30 34 15,1-16 15-15,-1-10-16 0,1-6 18 0,-3 3 9 0,-1 17 4 0,-4 14 9 0,-4 18-7 0,-2 10 28 16,0 0 17-16,0 10-26 15,-8 24-5-15,-7 16 0 16,-1 10-15-16,3 2 31 16,7-5-28-16,4-20 18 15,2-12-22-15,0-14 2 16,0-11-12-16,0 0 17 16,0-21-7-16,4-35 13 15,5-27-9-15,-7-13 9 16,-2-6-13-16,0 8 0 0,-27 18 6 15,-9 15 0 1,-3 21 0-16,-1 20 8 0,3 13-6 16,9 7 33-1,10 1-41-15,9 37 2 0,9 24-8 16,0 19 6-16,11 5 0 16,20-6-4-16,9-18-3 15,10-26 5-15,3-26-34 16,8-10 1-16,-7-36 5 15,-2-20-26-15,-7-2 29 16,-17 12 10-16,-10 19 8 16,-13 20 9-16,-5 7 6 0,0 16 1 15,-5 20 36 1,-8 8-33-16,2 4 6 16,2-5-8-16,5-14-1 0,2-13-10 15,2-14 3-15,0-2-4 16,15-14-6-16,12-19 4 15,-1-11-14 1,1-5 19-16,-4 7-8 0,-8 9 6 16,-4 14 3-16,-6 9 0 15,-5 4 5-15,0 0 10 16,0-6 18-16,0-8-15 16,0-10-9-16,0-5-9 15,-16 6 0-15,-4 2 0 16,-4 11 4-16,-3 8 3 15,-2 6-7-15,4 2 2 0,7 0 3 16,7 23 27-16,11 18-32 16,0 24 6-16,18 17-12 15,18 2 8-15,4-4-2 16,3-10 0-16,1-14 5 16,-4-9-23-16,-7-13 18 15,-4-8-20-15,-9 4 0 16,-9 2-24-16,-11 6-82 15,0 0-325-15</inkml:trace>
  <inkml:trace contextRef="#ctx0" brushRef="#br0" timeOffset="111144.3436">9850 13972 404 0,'0'0'104'0,"0"0"-54"16,0 0-34-16,0 0 7 16,0 0 3-1,0 0-6-15,-83 159-17 0,83-91 8 16,7-2-4-16,24 1-7 16,5-9 0-16,6-11-2 15,0-7 14-15,-6-5-12 16,-7-6 0-16,-13 0 0 15,-12-3 13-15,-4-2 25 16,-11 0 31-16,-24-4-19 16,-6-7-47-16,-3-10 13 0,3-3-16 15,10 0 3-15,7-16-14 16,8-7 11 0,12 0-37-16,4-4 5 0,9-4-27 15,22-1 47-15,12 1-14 16,7 2 26-16,4 1-12 15,2 2 12-15,-2-9 0 16,0-5-2-16,-4-10-29 16,-3-6 29-16,-9 0-39 15,-11 10 34-15,-10 17-2 16,-13 20 12-16,-4 9-3 16,0 0 50-16,0 0-24 15,-8 8-4-15,-11 13-22 16,-2 16 0-16,-2 3 13 15,5 4-12-15,3 4 16 0,6 0-4 16,9-1 1-16,0-7-14 16,0-11 0-16,15-7 0 15,8-6-10-15,4-1 10 16,2-5 0-16,4-8 0 16,1-2-5-1,-1 0 0-15,2-23-22 0,-1-12 0 16,-5-12-6-16,-2-10-4 15,-7-12 12-15,-5-4 20 16,-3 4 5-16,-6 2 13 16,-1 9-11-16,-5 10 2 15,0 10 8-15,0 14-12 16,0 8 17-16,0 10 1 16,-7 5 4-16,-7 1-3 15,1 0-15-15,-3 15-4 0,-1 22 4 16,1 16-4-16,3 14 0 15,1 3 5-15,6-2 2 16,6-2 18-16,0-8-25 16,0-8 0-16,11-18-1 15,2-14 2-15,0-11-2 16,6-7 1-16,-1-16 0 16,-1-43-2-16,-3-21 2 15,-5-26-5-15,-9-6 2 16,0 7 6-16,-9 17 0 0,-20 15 1 15,-4 26 9-15,-4 17-5 16,8 15 4-16,8 13 1 16,7 2 29-16,11 30-42 15,3 32 3-15,14 23-6 16,24 12 5-16,8-6-12 16,8-20-11-16,4-27-17 15,-4-26 4-15,0-18-3 16,-12 0 11-16,-11-10 4 15,-13-6 22-15,-9 8-3 16,-9 6 8-16,0 2 42 16,0 0-11-16,-3 2-26 15,-8 18 14-15,2 4-24 16,5-4 0-16,-1-6-10 16,5-14 10-16,0 0-16 0,3-23-3 15,14-22 3-15,5-7 13 16,-1 4-12-16,-4 16-13 15,-5 17 23-15,-4 15-15 16,3 4 20-16,1 34 4 16,-1 15 21-16,3 9 17 15,-1 0-37-15,3-12 6 16,-1-16-14-16,3-15 3 16,-1-10-5-16,-3-9 4 15,1 0-46-15,-6 0 14 16,1 0-30-16,-4 3-33 15,-4 7-27-15</inkml:trace>
  <inkml:trace contextRef="#ctx0" brushRef="#br0" timeOffset="111687.894">10409 15637 340 0,'0'0'56'0,"0"0"-13"16,0 0 12-16,0 0-44 16,0 0-3-16,0 0 20 15,-18 4-11-15,23 46 15 16,12 21 79-16,6 22-65 16,-1 1 7-16,2-3-43 15,1-19-7-15,0-20 4 16,-5-26-7-16,-3-22-11 15,-5-12-86-15,-12-58-56 16,-3-32-91-16</inkml:trace>
  <inkml:trace contextRef="#ctx0" brushRef="#br0" timeOffset="112545.8853">10191 15673 675 0,'0'0'79'15,"0"0"-49"-15,0 0-9 16,0 0-21-16,0 0-1 16,0 0-12-16,56-22 14 15,-21 12-1-15,7-2 0 16,5 6 11-16,4 4-21 16,3 2 10-16,4 6 0 15,-2 18-1-15,0 2-22 16,-10-4 12-16,-3-5 10 15,-12-2-22-15,-7-9 14 0,-6 0-9 16,-5 0 18-16,1-1-8 16,1-3 16-16,5-2-8 15,7 0 0-15,4 0-6 16,5-11-6-16,1-18-17 16,-3-4-14-16,-7-5 39 15,-7-1-7-15,-9 7 11 16,-7 2 0-16,-4 10 2 15,0 8 37-15,-15 4-16 16,-18 8-2-16,-8 0 0 16,-1 34-10-16,-4 12 15 15,7 21-9-15,10 0-16 16,18 8 19-16,11-3-20 16,9 0 4-16,30-5-7 0,9-13 5 15,4-6-4-15,-4-12-10 31,-1-5 12-15,-16-12-8-16,-8-3 8 0,-14-1 0 0,-9-2 8 16,0 3-4-16,-25 5 26 15,-6 0-30-15,-3-4 11 0,3-4-12 16,9-8 1-16,9-5 0 16,4 0-11-16,9-17 6 15,0-24-47-15,17-26-17 16,12-13 15-16,11-8 39 15,-1 1-2-15,-6 3 7 16,-2 8 4-16,-11 14 6 16,-9 12 45-16,-6 18-21 15,-5 16-19-15,0 11 55 0,-14 5-16 16,-3 14-27-16,3 21-14 16,9 15 5-16,5 8-11 15,8 0 3-15,20-5-2 16,11-9-3-16,-2-12 5 15,1-7-8-15,-9 0 7 16,-2 0 2-16,-7 6 2 16,-7 5-3-16,-7 6 0 15,-6 0 38-15,0-5-33 16,0-6 6-16,-2-9-2 16,-8-8 0-16,5-10 19 0,3-4-28 15,2 0 3-15,0 0-14 16,-5 0 11-1,-2-22-58-15,-1-14-51 0,-3-14-58 16,-5 2-12 0</inkml:trace>
  <inkml:trace contextRef="#ctx0" brushRef="#br0" timeOffset="112874.5443">11086 15316 570 0,'0'0'69'0,"0"0"-63"16,0 0-6-16,0 0 5 0,0 0-5 15,0 0 0-15,0 4-6 16,19 22 15-16,-2 7-23 16,3-8 14-16,5-2-91 15,-6-14-78-15</inkml:trace>
  <inkml:trace contextRef="#ctx0" brushRef="#br0" timeOffset="114502.6554">9738 16910 25 0,'0'0'396'16,"0"0"-355"-16,0 0-37 16,0 0 31-16,0 0-23 15,0 0-1-15,-13-4-11 16,20 4-3-16,20-6 1 16,10 2 2-16,8-5 0 15,8 1-4-15,9-1 7 16,13-5-3-16,4 0 17 0,6-6-12 15,2 0 11 1,0 2-16-16,5-8 5 0,1-1-5 16,5-5 33-1,2 2-19-15,5-2-14 0,-2 0 14 16,3 2-13-16,4 3-1 16,4 4 0-16,-2 2-7 15,0-2 11-15,-7-3-4 16,-2-6 0-1,1-4 3 1,0-4-3-16,2-1 5 0,-2 2 8 0,-1-2-3 16,-3 7-10-16,2 6 0 0,-2-2-1 15,-1 6 9 32,-1 1-8-31,-2 2 0-16,-1-2 4 0,1 2-16 0,2-3 18 0,-4-2-6 0,-5 0 0 0,-6 3 0 0,-8-1-5 15,3 4 5-15,-2 6 0 16,-2-3-2 0,1-2 6-16,-1 1-4 0,-1 0 0 15,3 0 10-15,0-3-24 16,1 2 14-16,2 2 0 16,1 0-1-16,-2-1 2 15,0 0-1-15,-2-2 0 16,2-1 2-16,4 3 0 15,7 0-2-15,2 4 0 0,5 1-4 16,2-5 6-16,-4 2-2 16,9-4 0-16,1-3 5 15,6-3-12-15,0 4 7 16,0-8 0-16,-6 3-1 16,2-2 8-16,-6 3-7 15,0 0 0-15,-5 4 0 16,-1 0-6-16,-1 2 6 15,1 4 0 1,3-3 0-16,-4 6 8 0,-7-1-14 16,-7 5 6-16,-13 0 0 15,-5 1-2-15,-8-2 2 16,-4-1 0-16,-2-1-3 16,-3 1 12-16,1-2-6 0,-3 1-3 15,1 0 9-15,-1 1-11 16,-2 4 2-16,3-7 0 15,-3 6-1-15,-3-2 14 16,-3 3-15-16,-7-4 2 16,-7 5 0-16,-9 4-3 15,-5-2 3-15,-6 4 0 16,0 0 2-16,0 0-1 16,0 0 6-16,0-4-7 15,-6-9-54-15,-21-10-131 16</inkml:trace>
  <inkml:trace contextRef="#ctx0" brushRef="#br0" timeOffset="116158.6551">13600 9859 224 0,'0'0'21'16,"0"0"-3"-16,0 0-2 15,0 0-10-15,0 0 21 16,0 0 32-16,-16-31-14 15,12 31 4-15,1 0-13 16,1 0 23-16,0 0-27 16,2 0-31-16,0 1 3 0,0 27-4 15,0 21 0 1,0 11-4-16,9 12 10 16,7 8-10-16,1 9 4 0,6 3 0 15,4 4 23-15,2-2-21 16,6 9 16-16,1 4-3 15,-1 4-4-15,1 7-8 16,1 2-3-16,2 3 5 16,-4-5-6-16,1-6 1 15,-3-7 0-15,-2-5-4 16,-2-3 14-16,-2-6-13 16,-4-2 3-16,1-10 0 15,-4-4-4-15,0-3 4 16,-2 10 0-16,-2 7-7 31,-3 8 18-31,1 7-12 0,1 2 1 0,5-4 0 0,-3-4-7 16,4-7 7-16,-5-10 0 15,1-6-4-15,-1-12 15 16,-3-2-15-16,5-8 4 16,-5-3 0-16,5 0-4 15,-2 4 4-15,2 8 0 16,-3 10-1-16,3 8 12 15,-1 5-21-15,2 3 10 16,-1-1 0-16,-3-2-3 0,1 2 5 16,-5-1-2-1,2-2 0-15,-1-4 2 0,-2-4 2 16,4-4-4 0,-3-4 2-16,-2 1-12 15,5-1 10-15,-4-2 0 16,1-2-4-16,1-6 20 0,1-3-23 15,3-3 7-15,-1-2 0 16,5 3-5-16,3 6 5 16,1 6 0-16,0-2-3 15,3 6 14-15,0-4-15 16,-4-2 4-16,-6-1 0 16,-3-8-4-16,-3-5 4 15,-5-12 0-15,-2-2-2 16,-1-9 11-16,2-2-13 0,-1-3 4 15,1-7 0-15,1 5-6 16,3 0 6-16,2 8 0 16,2 5-6-16,6 8 19 15,0 1-16-15,6-1 3 16,2-4 0-16,-1-4-5 16,-1-10 7-16,0-14-2 15,-6-6 0-15,-1-2-24 16,0-24 3-16,-11-39-41 15,-7-34-108-15</inkml:trace>
  <inkml:trace contextRef="#ctx0" brushRef="#br0" timeOffset="117469.8296">16374 9312 235 0,'0'0'2'16,"0"0"47"-16,-10 120-16 0,10-53 14 15,19 13-18-15,12 15-24 16,4 9 38-16,5 14-41 16,1 14 12-16,1 12 27 15,-5 5-39-15,2 4 18 16,-1-8-17-16,-5-4-2 16,3-2 35-16,-1-7-35 15,1-1 6-15,0-1 5 16,-3 0-4-16,1 8-1 15,-5 6-7-15,-3 1 0 16,-4-5-4-16,-1-10 4 16,-6-19 0-16,1-13 0 0,-1-12 7 15,-3-7-10-15,-2-10 3 16,4-3 0-16,-1-3-4 16,0 2 5-16,3-3-1 15,-3 2 0-15,3 0 7 16,-1 2-13-16,4 2 6 15,1-2 0-15,-3 2-2 16,4-2 2-16,-2-1 0 16,-3-5 0-16,-3-6 7 15,1-5-12-15,-8-5 5 16,-1 1 0-16,-1 8-10 16,-4 9 19-16,2 2-9 15,0 6 0-15,4-4 2 16,0-4 3-16,1-2-5 15,3-3-1-15,2-5-6 0,-1 0 9 16,3-8-2-16,-3-8 0 16,2-9 8-16,-4-8-11 15,-2-3 3-15,1-6 0 16,-1 7-6-16,2 6 9 16,0 8-3-16,4 9 0 15,3 4 10-15,-1 6-18 16,1-6 8-16,-3 1 0 15,-1-3 4-15,-1-11-4 16,-5-6 0-16,-1-7-4 16,0-4 13-16,-1-6-8 15,-2-3-1-15,3 1 0 0,-3-2 5 16,0 3-3 0,0 3-2-16,2 3 0 0,4 15 5 15,-2 17 51-15,7 12-49 16,1 5 9-16,3 1 2 15,2-10-18-15,-4-13 0 16,-3-19-1-16,-6-9 10 16,-2-9-23-16,-4-3 10 15,0-9-20-15,0-44 18 16,-16-35-98-16,-19-35-119 16</inkml:trace>
  <inkml:trace contextRef="#ctx0" brushRef="#br0" timeOffset="119928.5148">16320 8969 365 0,'0'0'26'16,"0"0"23"-16,0 0-34 16,0 0 15-16,0 0 39 15,0 0-64-15,-31 5 30 16,2 0-27-16,-9 5-6 0,-9 2 12 15,-7 5-10 1,-3 0 1-16,-7 4 13 0,-8 2-13 16,-8 4 15-16,-7 3-20 15,-11 3 2-15,-11 4-7 16,-7-3 5-16,-1-2 0 16,-2-4 0-16,-1-2 8 15,-7 4-1-15,-1 1-7 16,5 0 0-16,8-3-1 15,6 2 4-15,2-1-3 16,2-3 1 0,0-2 9-16,3 0-10 15,-3 0 0-15,1-2 0 16,-8 4-5-16,-2 2 18 0,1 2-13 16,-1 3 0-16,0 0 13 15,-3-1-17 63,1 3 4-78,2-8 0 0,5 3-10 16,6-5 12-16,1 0-2 16,0-6 0-16,-1 1 11 0,7-7-22 15,2 0 11-15,7-1 0 0,5-4 5 16,2 1-2-16,1-1-3 0,2 3 0 15,1 3 7-15,0 3-19 16,1 0 12-16,-6 5 0 16,-1 6-3-16,-12 6 10 0,-2-2-9 15,5 3 2-15,4-3 0 0,10-4-5 16,0-2 5-16,6-4 0 0,5-4-4 16,-1 0 13-16,5-2-9 15,-1-2 0-15,3 0 1 0,0 2-1 0,-3 0 0 16,-3 4 0-16,-4 4-8 15,-1 4 14-15,0 1-6 16,-1-2 0-16,5 0 7 0,3-6-16 16,8 2 9-16,3-7 0 0,-1 1 6 15,-1-2-3 1,-6 1-6-16,-8 0 1 0,-7-2 2 16,-3-1 6-16,-2-4-6 0,10-1 0 15,11-5-1-15,10 2 15 16,11-3-18-1,3 2 4-15,5-2 0 0,-5 4-8 16,-4-2 13-16,-7 5-5 16,0-2 0-16,-4 1 5 15,4-2-5-15,3 0 0 16,1 0-1-16,5-2-6 16,3 1 7-16,2-2 0 15,4 0-3-15,0-1 16 16,0 2-17-16,6-1 4 15,4 0 0-15,5-2-9 16,7 2 9-16,5-3 0 16,2 0-2-16,0 0 2 15,0 0 0-15,0 1 0 0,0-1 0 16,-2 0 1 0,0 2 0-16,-3 0-1 0,3 0 0 15,-3-2 9-15,5 2-9 16,-2-2 0-16,2 2 0 15,-2 1-6-15,0-2 6 16,-3 7 0-16,3 5-5 16,-2 9 17-16,-1 6-21 0,3 8 9 15,0 8 0 1,2 8-2-16,0 6 2 0,0 10 0 16,7 4-6-16,10 6 18 15,3 3-15-15,3 1 3 16,-6 4 0-16,1 2-3 15,-5 3 3-15,-1-2 0 16,-1-8-1 0,-3-5 5-16,2-6-7 0,1 5 3 15,0 5 0-15,0 5-8 16,2 2 8-16,-2-2 0 16,3-7-3-16,-1 0 9 15,1-4-15-15,1 1 9 16,1-1 0-16,-1-3-7 15,1 4 7-15,-1 1 0 0,4-2-1 16,-4 3 2 0,-1-4-5-16,-1 0 4 15,-2 1 0-15,0-2-8 0,2 0 8 16,1-2 0 0,1-3-2-16,5-3 15 0,1-1-24 15,3-2 11-15,0 2 0 16,-1 2 0-16,4 6 0 15,-5 2 0-15,0 7-2 16,0 1 8-16,-3 4-8 16,0-4 2-16,-1 0 0 15,-1-7-6-15,6-7 6 16,-3-1 0-16,2 2-4 16,1-1 15-16,1 8-15 15,5 2 4-15,-2-2 0 16,2 6-7-16,0-1 7 0,-2 2 0 15,-1 6-2-15,-3-3 8 16,-1-9-3-16,1 0-3 16,-2-12 0-16,4-3-11 15,-3-7 12-15,5-4-1 16,0-3 0-16,-1 8 6 16,8-1-4-16,-2 4-2 15,-1 5 0-15,-5-1-9 16,-4 0 13-16,-6-4-4 15,-3-8 0-15,-4-1 3 16,3-5 1-16,-4-9-4 0,3 6 0 16,-1-10-9-1,0 0 12-15,3-9-3 0,-1-2 0 16,-1-8 6-16,-5-4-13 16,0-2 7-16,-4-6 0 15,0 0-5-15,-2 0 8 16,0 0-3-16,0 0 0 15,0 0-23-15,4 0-9 16,5 0-37-16,5-6-26 16,1-20-18-16</inkml:trace>
  <inkml:trace contextRef="#ctx0" brushRef="#br0" timeOffset="123258.5753">11907 10816 116 0,'0'0'69'0,"0"0"-32"15,0 0 12-15,0 0-7 16,0 0-4-16,0 0 5 16,-8-90-5-16,6 86 29 15,0 0-12-15,-2 2 5 0,-3 2 1 16,3-3-51 0,2 3 14-16,0 0-2 15,-1 31-21-15,3 32 13 16,0 29-8-16,0 13-2 15,5 5 23-15,16-10-22 0,4-18 1 16,2-22-6-16,-2-20 0 16,-8-17-6-16,-8-12 6 15,-4-9 0-15,-5-2-3 16,0 0 12-16,0-20 5 16,-5-27-3-16,-19-15-1 15,-5-16-12-15,-3 0 2 16,3 2 0-16,3 4-3 0,8 5 8 15,11 9-10-15,7 6 5 16,0 2-19-16,12 6 17 16,12 8-22-16,4 12 13 15,1 12 7-15,0 12-11 16,0 0 13-16,-2 0-7 16,-4 20 9-16,-3 5-8 15,-7 12 8-15,-6 12 0 16,-7 7-3-16,0 1 15 15,-23 0-7-15,-8-7 18 16,-7-13-2-16,1-6 24 16,3-11-19-16,10-8-17 0,6-5-5 15,11-7 2-15,5 0-2 16,2 0-4-16,2-32-38 16,23-11-6-16,8-7 1 15,0 0 12-15,-2 10 29 16,-4 11-11-16,-4 10 13 15,-8 14-1-15,-1 5-7 16,1 0 1-16,3 28 14 16,5 16-7-16,4 13 14 15,4 7-13-15,2-8 20 16,-2-14-21-16,3-20 0 16,-3-19-8-16,2-3 18 15,-2-41-10-15,-2-13 13 16,-11-9-10-16,-7 5 10 15,-11 11-13-15,0 14 0 16,0 16 29-16,-4 7-17 16,-1 5 6-16,1 3 8 0,4 2-19 15,0 0-14-15,0 0 0 16,0 0-78-16,4 0 20 16,18 0-11-16,5 0-40 15,4 0-17-15,-2-12-39 16,-8-1 7-16</inkml:trace>
  <inkml:trace contextRef="#ctx0" brushRef="#br0" timeOffset="123685.4345">12572 10789 119 0,'0'0'137'0,"0"0"-10"16,0 0-37-16,0 0-44 15,0 0 3-15,0 0-22 0,0 67 5 16,0-9 29-16,0 10-42 16,0-3 0-16,0-19-12 15,0-18 4-15,2-23-15 16,14-5 4-16,7-23 0 15,1-32-7-15,0-12-7 16,-3-8-2-16,-8 12 2 16,-7 20 14-16,-4 21-1 15,-2 18 2-15,0 4-1 16,0 0 3-16,6 2-3 16,-2 22 0-16,3 8 0 15,1 0 0-15,2-6 16 16,3-13-16-16,0-13 0 0,3 0-2 15,4-7 4-15,4-17-2 16,1-2 0-16,1 4 6 16,-5 10-23-16,-2 10 17 15,2 2 0-15,-3 6-5 16,-1 21 8-16,-5 8-3 16,-8 5 23-16,-4-1-22 15,0-3 34-15,-4-12-11 16,-12-4-6-16,5-6 23 15,-1-6-31-15,6-3-9 16,-1-5-2-16,1 0-41 16,-2-32-55-16,0-13-443 15</inkml:trace>
  <inkml:trace contextRef="#ctx0" brushRef="#br0" timeOffset="124152.7724">14593 10305 460 0,'0'0'14'16,"0"0"0"-16,0 0 59 15,0 0-4-15,0 0-26 16,0 0 3-16,-11-52-40 0,11 106 7 16,0 24 27-1,0 18 6-15,0 6 4 0,3-3-46 16,12-11 6-16,8-21-1 16,-1-22-9-16,2-21-6 15,-2-22-30-15,-3-2-100 16,-13-46-14-16,-6-20-239 15</inkml:trace>
  <inkml:trace contextRef="#ctx0" brushRef="#br0" timeOffset="124850.3448">14488 10615 589 0,'0'0'71'0,"0"0"-49"15,0 0-22-15,0 0-3 16,0 0 3-16,0 0 3 0,105 0 1 15,-49 0 24-15,2-6-28 16,-5-6 0-16,-3 2 0 16,-15 1 7-16,-10-1-12 15,-10 1 5-15,-11 1 0 16,-4-1 10-16,0-5-7 16,-2-5-3-16,-13 1 0 15,-1 6 15-15,3 7 5 16,2 2 0-16,2 3-8 15,2 0 2-15,3 20-11 16,2 18-3-16,2 11 0 16,0 2 8-16,0-4-12 0,2-11 4 15,6-12 0-15,4-9-16 16,-1-9 16-16,-5-3-12 16,-1-3 11-16,2 0-8 15,2-30 8-15,-3-20 1 16,3-15 0-16,-5-11-15 15,-1-4 17-15,-3-4-2 16,0 0 0-16,-3 10 8 16,-16 7-14-16,-4 16 6 15,-1 14 0-15,-3 12-14 16,1 10 14-16,3 9 0 16,5 6 10-16,3 0-4 15,5 8 9-15,4 25-15 0,6 24 0 16,0 16-7-1,18 2 7-15,18-3 0 0,11-15-1 16,6-22 9 0,0-18-32-16,-1-17 19 0,-6-11-23 15,-8-24 24-15,-9-9-15 16,-13 2 12-16,-10 12 0 16,-6 10 14-16,0 13-3 15,0 7 9-15,-2 0-12 16,-6 3 28-16,3 21-25 15,5 12 1-15,0 12-10 16,0 5 21-16,15-6-18 0,10-6 2 16,6-14 0-1,5-7-8-15,-1-8 8 0,1 1-24 16,-7-5-46-16,-9-8-125 16</inkml:trace>
  <inkml:trace contextRef="#ctx0" brushRef="#br0" timeOffset="125564.5819">15502 9982 496 0,'0'0'98'0,"0"0"-65"0,0 0-25 15,12 108 15 1,-10-4 52-16,0 19-39 0,2 1 6 16,7-9-6-16,5-21-22 15,-1-24 2-15,4-20-16 16,-9-21 5-16,-2-21-8 16,-6-5 3-16,-2-3 0 15,0-6 17-15,0-36-7 16,0-24 13-16,-12-18-23 15,1-3-3-15,1 5-7 16,2 8 10-16,8 10-8 16,0 6 6-16,0 11-8 15,21 9-12-15,1 10-23 16,5 11 12-16,-3 8 31 0,-4 7-24 16,-7 2 25-16,-1 0-2 15,-6 20 6-15,-1 10-8 16,-5 17 7-16,0 4-2 15,0 6 42-15,0-9-40 16,0-16 1-16,-2-11-3 16,2-14-2-16,0-2 1 15,6-5-6-15,17 0-30 16,1-21 33-16,5-14-20 16,2-8-8-16,-2-1 23 15,-7 10-14-15,-8 13 22 16,-8 12-3-16,-1 9 4 15,-5 0-5-15,2 0 5 16,2 4 0-16,6 9 11 16,1 6-10-16,5-7 11 0,1-3-12 15,3-9 0-15,1 0-5 16,-2-16 8-16,-1-5-3 16,-3 5 1-16,-5 6 10 15,-8 10-15-15,3 0 4 16,1 0 0-16,3 11 8 15,7 11-6-15,-1 3 0 16,1-7-2-16,-1 2-2 16,-3-8-37-16,-12-6-194 15</inkml:trace>
  <inkml:trace contextRef="#ctx0" brushRef="#br0" timeOffset="127581.9499">9640 13726 210 0,'0'0'38'16,"0"0"-38"-16,-116 6 0 15,85-6 10 1,2 0 2-16,0 2 32 0,0-2-21 16,-2 0-5-1,2 0 43-15,3 2-19 0,3-2 1 16,5 0 18-16,9 0-30 16,3 0 14-16,6 0-34 15,0 0 3-15,9 0-26 16,28 0 12-16,17 0-1 15,15-10-12-15,14-7 26 16,8-1-8 0,9-1-5-16,7-3 0 0,9 1-7 15,4 1 7-15,0 0 0 0,3 0-2 16,-3-8 4-16,3 1-2 16,-1-10 0-16,3 1 2 15,2 0-2-15,5-3 0 16,4 1 0-16,-3 3-11 15,-6-1 25-15,-2 4-16 16,-7 5 2-16,-2 6 0 16,-2 6-3-16,-10 3 3 15,-4 6 0-15,-6 1-11 78,-5-1 22-62,-2-3-9-16,0-3-2 0,0-6 3 0,5-2-10 16,3 0 9-16,1 2-2 15,0 2 0-15,2 2 9 0,-3 2-16 0,2 0 7 16,-1-4 0 0,-1-3-4-16,3 0 4 0,0-6 0 0,2 0-1 15,1-3 11-15,-1-4-15 0,2-5 5 0,4-1 0 16,4-4-1-16,4 2 1 0,5 0 0 0,7 2-3 0,4 6 10 15,-1 3-5-15,-7 4-2 16,-10 3 0-16,-8-3-7 0,2 3 7 16,-6-2 0-16,2 1-4 15,-2-4 15-15,-1-3-16 16,-4 0 5 0,-1 0 0-16,-3 5-2 0,-6 0 2 15,-7 5 0-15,-7 6-4 16,-7 0 10-16,-6 6-6 15,-2 0 0-15,0 4 0 16,0 2-13-16,0-5 15 16,-4 2-2-16,4-1 0 15,0-5 16-15,0-1-29 16,-10 0 13-16,-3 0 0 16,-9 2-3-16,-13 5 5 15,-7 3-2-15,-7-1 0 0,-7 3 10 16,0 0-3-16,0 0 0 15,0 0 39-15,-7 0-27 16,-4 0-18-16,0 0-2 16,2 0-12-16,3-1-67 15,-11-5-30-15,-12 1-304 16</inkml:trace>
  <inkml:trace contextRef="#ctx0" brushRef="#br0" timeOffset="128742.9366">9985 15276 301 0,'0'0'54'0,"0"0"-3"0,-122 36-8 15,97-28-13-15,8-4 12 16,8-2 9 0,7-2-21-16,2 0-16 0,0 0-27 15,11-2 13-15,18-12 0 16,11-5-8-16,11-2 19 15,14-3-18-15,12 0 8 16,10-7-1-16,9 3 3 16,9-6 1-16,6 1-4 15,10-5 0-15,5 1 3 16,7-3 3-16,6 4-6 0,7 4 0 16,-1 6-10-1,-3 4 10-15,-8 8 0 0,-7-4 0 16,-5 3 5-16,-3 4-7 15,-6-2 2-15,-2 2 0 16,0-6 6-16,1-1-6 16,2-14 0-16,6-4 1 15,5-5 14 1,11-7-14-16,9-4 5 0,2-3-3 16,-1 7 26-16,-3-1-29 15,-7 14 0-15,-4 4-4 16,-7 7 13-16,-5-2-9 15,-5 2 0-15,-1-1 0 0,0-4-4 16,-3-5 4 0,5-3 0-16,4-2-5 0,5-1 13 15,0-1-12-15,-3 5 4 16,-8 3 0-16,-5 4-3 16,-4 5 3-16,-5 8 0 15,-4-1-1-15,-3 6 12 16,-3 1-16-16,1-4 5 15,3-2 0-15,-3 0-3 16,3-6 3-16,-3 3 0 16,2-6-2-16,3-2 9 15,4 4-7-15,5 0 0 0,0 4 0 16,-7 0-7-16,-9 2 7 16,-4-4 0-16,-7 5-8 15,-2 0 20-15,-8 2-12 16,-5 3 0-1,-3-4 0-15,-4 3-8 0,-5-3 8 16,-2 4 0-16,-4-1-3 16,-12 2 18-16,-8 6-18 15,-10 0 3-15,-11 1 0 16,-4 3-10-16,0-1 10 16,-19-9-11-16,-20-8-80 15,-18-14-150-15</inkml:trace>
  <inkml:trace contextRef="#ctx0" brushRef="#br0" timeOffset="132773.764">12300 12114 74 0,'0'0'115'16,"0"0"-82"-16,0 0-5 15,0 0 15-15,0 0 13 16,0 0 11-16,0 0-29 16,-55-81 32-16,46 71-38 15,2 1-2-15,5 1 14 0,0 3-23 16,2 3 12 0,-2 0-33-16,2 2 0 0,0 0 3 15,0 0 0-15,0 0-3 16,0 11 0-16,0 20 5 15,0 21 26-15,0 21-18 16,6 7-6-16,3 4-1 16,1-8 0-16,-2-14-6 15,-1-13 0-15,-1-16 7 16,2-9-20-16,-6-9 13 16,0-7 0-16,-2-4 0 15,0-2 0-15,0-2 0 16,0 0-2-16,0 0 8 15,0 0-6-15,0 0 5 0,0 0-3 16,4 0-4-16,5 0-3 16,7 0 5-16,3 0 0 15,8-2 6 1,0-4-13 0,2 0 7-16,0 0 0 15,2 2-5-15,0-1 13 0,-2 2-8 0,-4-1 0 16,-5 4 5-16,-4 0-13 15,-8 0 8-15,-1 0 0 16,-5 0-6-16,1 0 12 16,-3 0 0-16,0 0-5 15,0 0 1-15,0 0 43 16,0 0-43-16,0 0-1 0,0 0-1 16,0 0 0-16,0 0-16 15,0-8-48-15,0-8-51 16,-3-6-101-16</inkml:trace>
  <inkml:trace contextRef="#ctx0" brushRef="#br0" timeOffset="134554.3185">12331 12069 80 0,'0'0'55'0,"0"0"-26"16,0 0 58-16,0 0-26 15,0 0 10-15,0 0 20 16,10-16-59-16,-10 15 29 15,0 1-13-15,-2 0-47 16,-6 0 54-16,0 4-48 16,1 23-5-16,-1 12 13 15,-2 7-11-15,4 6 37 16,1 2-37-16,3-6 2 16,2-4 13-16,0-4-15 15,0-7-1-15,0-1-3 16,7-5 10-16,7 2-8 0,1-5-2 15,7-4 0 1,3-4-7-16,1-4 7 0,3-2 0 16,2-4 0-16,-2-2 14 15,0-2-13-15,0-2-1 16,-4 0 0-16,-3 0-3 16,-4 0 14-16,-4 0-11 15,-4 0 0-15,-3-2 2 16,0-2-6-16,0 0 4 47,-5-2 0-47,2-6 9 0,-2-10-7 0,3-15 37 15,-1-11-30-15,-2-7-2 0,-2-2 7 0,0 3-14 16,0 6 0-16,0 10 6 16,-4 4 2-16,-9 0-13 15,-3 0 5-15,-1-1 0 16,-4 2-7-16,1 2 7 0,-2 7 0 15,0 2 4-15,-1 4 4 16,1 4-10-16,0 4 2 16,2 4 0-16,0 0-6 15,4 4 7-15,3 2-1 16,-1 0 3-16,3 0 4 16,3 0-10-16,-4 0 3 15,3 0 0-15,3 0-2 0,-4 0 2 16,4 0 0-16,-1 0-3 15,1 2 6-15,-4 6-6 16,-3 6 0-16,-3 6 3 16,1 11-10-16,-3 0 11 15,5 3-1-15,0-2 0 16,1-2 4-16,8 1-6 16,0 1 2-16,4 0 0 15,0 0-13-15,0-1 13 16,4 6 0-16,12-3 0 15,-1 2-2-15,3 2-1 16,4-2 3-16,0 3 0 16,3-7 7-16,-2-3-7 15,0-4 0-15,2-7-4 16,-2 0 15-16,-1-6-15 0,-4 1 4 16,2-6 0-16,-1-6-5 15,2 2 5-15,1-3 0 16,-1 0-6-16,0 0 16 15,0-3-12-15,-1-10 2 16,-3-7 0-16,-1-2-10 16,-3-8 10-16,0-7 0 15,-1-3-1-15,-1-2 13 16,-5 2-13-16,0 1 1 16,-6 6 0-16,0 5 3 0,0 2-2 15,0 4-1 1,-12 1 4-16,-3 2 7 0,-1-1-9 15,1-3-2 1,-4-2 0-16,-1-1-14 0,-2-5 16 16,-5 1-2-16,-2 3 0 15,-2 0 9-15,0 5-9 16,0 0 0-16,4 6 0 16,2 4-4-16,6 4 6 15,3 4-2-15,5 2 0 16,7 2 7-16,4 0-20 15,0 0-17-15,0 0-105 16,2 14 31-16,19 8 33 16,4-4-98-16</inkml:trace>
  <inkml:trace contextRef="#ctx0" brushRef="#br0" timeOffset="135235.1718">12956 12450 30 0,'0'0'169'0,"0"0"-118"15,0 0-24 1,0 0 0-16,0 0-17 0,0 0 16 16,-56-54 18-16,54 49-34 15,2 4 38-15,-2 0-10 16,2 1-10-16,0 0 40 15,0 0-26-15,0 0-9 16,0 0 4-16,0 0-33 16,0 0 37-16,0 1-38 15,0 21-1-15,0 16 43 16,11 19 2-16,5 7-16 16,-1-2-28-1,3-8 10-15,-3-16-8 0,-1-10-5 16,-3-15 0-16,-5-1-9 15,-4-11 22-15,-2-1-18 16,0 0 5-16,0 0 0 0,0 0-2 16,3 0 5-16,-3 0-3 15,0 0 0-15,0-4-12 16,0-13-50-16,0-10-89 16,-3-3-58-16,-3 4-114 15</inkml:trace>
  <inkml:trace contextRef="#ctx0" brushRef="#br0" timeOffset="135640.1853">13139 12381 443 0,'0'0'76'16,"0"0"-36"-16,0 0-34 15,0 0 4-15,0 0-18 16,0 0 16-16,13 83 25 16,0-36 38-16,1 4-65 15,-4-2 6-15,0-2 31 0,-1-6-36 16,-3-5 25-16,1-5-31 15,0-10 7-15,-5-6 18 16,-2-8-22-16,2-5 0 16,0-2-1-16,-2 0 9 15,0 0-12-15,0 0 0 16,0 0 0-16,0 0-10 16,0 0 10-16,0 0-36 15,0-2-52-15,0-20-49 16,0-6-217-16</inkml:trace>
  <inkml:trace contextRef="#ctx0" brushRef="#br0" timeOffset="136724.8284">15400 11537 346 0,'0'0'49'0,"0"0"10"16,0 0-11-16,0 0-10 15,0 0 3-15,0 0-28 16,-56 0 0-16,33 7 5 16,0 9 2-16,-8 7 24 15,-3 6-39-15,1 13 4 0,2 8 41 16,4 3-41-1,2-3 14-15,7-8-8 0,7-10-10 16,5-5 6-16,6-4-11 16,0 4 0-1,0 2-6-15,17-1 15 0,3 3-9 16,3-2 0-16,1-1 1 16,2-3-7-1,6-3 6-15,-1-6-3 0,0-6-6 16,0-6 18-16,0-2-8 15,-2-2-1-15,0 0 1 16,-2 0-9-16,0 0 8 16,0-6 0-16,0-4 0 15,-6 0 4-15,2 1-3 16,-7-2-1 0,-1-6 3-16,-1-9-10 93,-1-11 14-93,3-16-3 0,-5-7 3 0,-3 2-1 16,-5 4-5-16,-3 6-1 16,0 9 0-16,0 9 4 15,-11 5-1-15,-10 3 6 16,-3 1-5-16,-7 3 10 15,-3 2-10-15,-1 5-4 0,-5 4 1 0,0 2 0 16,1 0-1-16,4 1 0 16,2 2-1-16,8-2 9 15,10 4-12-15,6-2 4 16,9 2-3-16,0 0-7 0,0 0-43 0,0 0-61 0,17 0 14 0,15 0 8 16,-1 0-53-16</inkml:trace>
  <inkml:trace contextRef="#ctx0" brushRef="#br0" timeOffset="137159.9746">15790 11747 400 0,'0'0'98'0,"0"0"-48"15,0 0-23-15,0 0 36 16,0 0-51-16,0 0 2 16,4-3-6-16,-1 3 9 15,-1 0-17-15,0 25 0 0,2 11 0 16,1 8 18-16,2 2-8 15,-3-6-10-15,-2-6 21 16,3-10-13-16,-3-5 30 16,-2-10-19-16,2-2-19 15,0-4 15-15,0-1-15 16,1 0 0-16,1 4 0 16,1 0 10-16,-1-1-27 15,-1-1 14-15,-1-2-69 16,-2-2-6-16,0 0-65 15,0-15-84-15</inkml:trace>
  <inkml:trace contextRef="#ctx0" brushRef="#br0" timeOffset="137639.5904">15923 11783 191 0,'0'0'187'0,"0"0"-148"16,0 0-6-16,0 0 5 15,0 0 22-15,0 0 24 16,0-32-21-16,0 32-51 16,5 0 14-16,7 0-22 15,7 0-4-15,6 0 19 47,-1 0-17-47,-1 10-2 0,-2 1 4 0,0 4 3 0,-6 7 5 16,1 8-10-16,-12 12 1 0,-4 12 17 0,0 6-16 15,-8 1 4-15,-13-14-8 16,1-13 13-16,9-15 12 16,5-9-4-16,4-8 5 15,2-2-12-15,0 0-13 16,0 0-2-16,0 0-6 15,4 0 0-15,16 0-13 16,4-6 21-16,1-3-1 16,-1 2 6-16,-1 2-4 15,-6 4-4-15,-5 1-10 0,-3 0-10 16,-1 0 12 0,-1 0 0-16,0 0-51 15,-5 0 2-15,0 0-37 16,-2 4-35-16,0-2-139 0</inkml:trace>
  <inkml:trace contextRef="#ctx0" brushRef="#br0" timeOffset="139829.8387">12657 13458 91 0,'0'0'62'0,"0"0"-29"16,0 0 30-16,0 0 13 15,0 0 28-15,0 0-41 16,23-15 8-16,-23 15 5 15,0 0-41-15,0 0 15 16,0 0-24-16,0 0 3 16,-19 6-7-16,-1 16-22 0,-4 9 0 15,-5 10-1 1,0 9 10-16,0 3 11 0,0-2-20 16,9 1 5-16,3-1 23 15,7-5-26-15,8-3 6 16,2-4-8-16,0-1 11 15,25-2-16 1,8-10 5-16,5-2 0 0,7-7-7 16,6-6 7-16,4-4 0 15,1-7-2-15,4 0 22 16,-4-4-26-16,-2-18 6 16,-4-15 0-16,-4-4-1 0,-7-8 7 15,-3-1-6 1,-7 0 0-16,-2 5 9 31,-9 2-15-31,-5 2 6 0,-7 5 0 0,-3 3-2 0,-3 2 4 16,0 5-2-16,-3 0 2 15,-16 4 12-15,-8-1-10 16,-2-4-4-16,-4 4 0 16,-3-2 4-16,-5 7-4 15,0 2 0-15,-1 6-5 16,-4 8 16-16,11 0-22 15,6 2 11-15,9 0-1 16,9 0-10-16,6 14-47 16,5 3-36-16,3 8-16 15,21-2-80-15,5-10-75 0</inkml:trace>
  <inkml:trace contextRef="#ctx0" brushRef="#br0" timeOffset="140511.9244">13553 13784 257 0,'0'0'102'0,"0"0"-22"16,0 0 12-16,0 0-26 16,0 0-20-16,0 0-20 15,-42 0-18-15,42 0 8 16,0 0 2-16,0 0 2 15,0 0 34-15,0 0-52 16,0 0 7-16,11-1-9 16,11-6 0-16,5-1 7 15,-3 6-5-15,-2 2-2 16,-3 0 4-16,-4 0-4 16,-1 0-1-16,-4 12 1 0,-3 16 0 15,-7 12 9-15,0 14-9 16,0 4 0-16,-22-1 2 15,-7-10 7-15,-2-8-8 16,0-13-1-16,4-10 0 16,4-8 39-16,10-4-35 15,6-4 21-15,5 0-13 16,2 0-8-16,0 0-8 16,2 0-7-16,21 0 6 15,10 0-10-15,5-2 15 16,2-4 0-16,0 0-3 0,-4 0 19 15,-3 2-18-15,-6 1 2 16,-9 2 0-16,-9-2-8 16,-5 3 8-16,-2 0 0 15,-2 0-4-15,0 0 16 16,0 0-13-16,0 0 1 16,0 0-23-16,7-5 10 15,4-19-144-15,-2-10 20 16,-7-11-327-16</inkml:trace>
  <inkml:trace contextRef="#ctx0" brushRef="#br0" timeOffset="140858.9944">13889 13746 566 0,'0'0'97'0,"0"0"-81"0,0 0-2 16,0 0-14-16,0 0 0 16,0 0-1-16,38 66 6 15,-18-26 12-15,3 2 22 0,-4-6-35 16,0-4 30-16,-4-8-34 15,-1-8 0-15,-6-3 20 16,-4-6-20-16,-1-2 0 16,-3-4 0-16,0-1 6 15,0 0-5-15,0 0-1 16,0 0-57-16,0-12-29 16,0-20-200-16</inkml:trace>
  <inkml:trace contextRef="#ctx0" brushRef="#br0" timeOffset="141699.746">15574 12873 199 0,'0'0'93'0,"0"0"-13"15,0 0-23-15,0 0 3 16,0 0-35-16,0 0-8 0,-65-4 18 16,39 4-19-1,1 0 5-15,-2 7 55 0,2 4-68 16,-2 11 5-16,-2 13-13 16,-2 7 9-16,-2 8-9 15,2 3 0-15,4-6 0 16,10-3 22-16,6-2-7 15,11-3 32-15,0-2-45 16,15 4 11-16,20 1-18 16,11-2 5-16,0-3 0 15,1-10 1-15,-3-4 5 16,-2-10-8-16,-1-9 2 16,-3-4 0-16,-3 0-7 15,1-4 7-15,-3-15 0 0,1-11 2 16,0-5 3-16,-3-5-4 15,0-6-1-15,-7-3 0 16,-2 4-3-16,-6-5 3 16,-5 1 0-16,-4 1-2 15,-5 0 9-15,-2 2-7 16,0 2 0-16,-9 6 3 16,-16 7-4-16,-6 7 1 15,-9 6 0-15,-5 9 4 16,1 3 6-16,0 3-10 15,5 3 0-15,10 0 6 0,10 0-11 16,5 0 5 0,8 7-15-16,6 7-58 0,0 1-64 15,0 2-70-15</inkml:trace>
  <inkml:trace contextRef="#ctx0" brushRef="#br0" timeOffset="142345.1351">16057 13212 458 0,'0'0'42'16,"0"0"55"-16,0 0-27 15,0 0-38-15,0 0-23 16,0 0-9-16,-17-34 0 15,17 28-5-15,0 0 6 16,10-4-1-16,13-2 0 0,4 4 2 16,2 6 0-1,-6 2-2-15,-2 0-1 0,-5 0-3 16,-5 16 4-16,-9 5 0 16,-2 8 3-16,0 11 8 15,-17 14 16-15,-16 7-27 16,-2-1 2-16,4-4 14 15,2-13-14-15,7-16 19 16,8-10-15-16,6-10 15 16,3-3-21-16,5-4 0 15,0 0 0-15,0 0-10 16,11-8 10-16,12-6 0 16,1 2 0-16,-2 4 15 15,-2 2-16-15,-4 6 1 16,-5 0 0-16,0 0-3 0,1 0 3 15,-1 0 0-15,2 0 0 16,3 0 14-16,6 0-23 16,2 0 9-16,5 0-17 15,4-16-30-15,2-8-56 16,-10-10-53-16,-8-2-173 16</inkml:trace>
  <inkml:trace contextRef="#ctx0" brushRef="#br0" timeOffset="142795.2015">16349 13097 494 0,'0'0'58'15,"0"0"-58"-15,0 0 10 16,0 0-9-16,0 0-1 16,0 0 0-16,52-7 4 15,-33 14 12-15,2 10 22 16,-2 2-14-16,-1 1-23 16,-5 4 33-16,-3-1-34 0,-10 7 0 15,0 2 13 1,-2-3-11-16,-17-4 29 0,6-7 23 15,2-9-41-15,6-5 12 16,3-4-25-16,2 0 0 16,0 0-7-16,0 0-6 15,9 0 1-15,11 0 5 16,5 0 7-16,2 0-3 16,0 0 4-16,-6 0-1 15,0 0 0-15,-6 0-21 16,-1 0 10-16,-1 0-23 15,-2 4-28-15,-2 0-29 16,-7-4-104-16</inkml:trace>
  <inkml:trace contextRef="#ctx0" brushRef="#br0" timeOffset="143883.8529">13232 14931 262 0,'0'0'42'16,"0"0"-41"-16,0 0 62 15,0 0-2-15,0 0-23 16,0 0 53-16,0-4-29 15,0 4-13-15,0 0-17 16,-7 0-26-16,-13 0 6 0,-9 12-12 16,-6 15 0-16,-8 15-3 15,-5 4 3-15,0 2 0 16,4-3 15-16,9-1 9 31,12-3 9-31,9-5-33 0,14-6 9 16,0-4-19-1,14-4 10-15,24 6-2 16,7-2-6 0,5 3 16-16,2-4-20 31,0-6 12-31,-2-4-4 16,2-9-3-1,2-6 7-15,0 0 0 16,4-17-1-1,1-19-14 64,-6-5 11-79,-1-9-32 15,-10-9 31-15,-11 0-4 0,-8 3 12 16,-13 9-3-16,-8 14 17 0,-2 8-8 15,0 6 31-15,-10 0-21 16,-19-2-16 0,-9 2 7-16,-7 1-5 15,-1 5 1-15,-4 2-6 16,8 1 13-16,11 4-24 16,6 2 11-16,11 2-4 0,6 2 4 15,6 0-85-15,2 16-33 0,0 7-60 16,2 2-125-16</inkml:trace>
  <inkml:trace contextRef="#ctx0" brushRef="#br0" timeOffset="144580.0664">13896 15176 334 0,'0'0'55'16,"0"0"-16"-16,0 0 15 16,0 0 13-16,0 0-33 15,0 0 29-15,-42 0-23 16,42 0-15-16,0 0 3 16,0 0-28-16,0 0 3 15,8-4-3-15,15-9 0 16,4 1 8-16,0 6-8 15,-4 6 0-15,0 0-2 16,-7 0 14-16,-1 11-9 16,-6 19-3-16,-2 1 1 15,-7 14 28-15,0-5-17 16,0-5-3-16,0-12-1 0,0-11 1 16,-2-6-12-16,2-6 3 15,0 0-6 1,0 0 3-16,2 0-58 15,15 0 56-15,2 0 0 16,-2 0-2-16,-5 5 0 0,-1-1 5 16,-7 0 2-16,-2 9 4 15,-2-5 1-15,0 8-5 16,0 0 14-16,-6-2-5 16,-10 0 32-16,-2-2-21 15,0-6-19-15,3 2 23 16,-3-4-24-16,5 0 0 15,2 1-5-15,3-5 14 0,4 0-26 16,4 0 0-16,0 0-103 16,0-23-73-16,14-7-27 15</inkml:trace>
  <inkml:trace contextRef="#ctx0" brushRef="#br0" timeOffset="145012.2762">14203 15169 440 0,'0'0'39'0,"0"0"-37"0,0 0-2 0,0 0 6 0,0 0 61 0,0 0-11 0,60 111-43 0,-43-89 22 0,-5-4-23 0,-3-1 8 0,-1-8-20 0,-4 1 9 0,0-2-9 0,-2 2 0 0,-2-5 4 0,0-1-14 0,0-3 10 0,0-1-29 0,0 0-73 0,0-10-161 0</inkml:trace>
  <inkml:trace contextRef="#ctx0" brushRef="#br0" timeOffset="145694.6756">15923 14165 206 0,'0'0'375'15,"0"0"-361"-15,0 0-12 16,0 0 5-16,0 0-7 0,0 0 7 16,-102-32 0-16,73 40 4 15,-2 12 6-15,2 12-3 16,2 8 19-16,5 10-25 16,7 6 6-16,3 7-14 15,10-3 2-15,2-4 8 16,0-8-10-16,4-4 0 31,14-10 7-31,5-4-4 0,-2-4-1 0,6-4-2 16,0-5 0-16,4-4-3 15,0-4 3-15,1-4 0 0,-1 1-7 16,-4-4 16 0,-1-2-9-16,1 0 0 0,-2 0 0 15,2 0-9-15,-3-8 9 16,-2-10 0-16,1-3-12 15,-2-15 14-15,-2-3-2 16,-3-3 0-16,-6-6 0 16,-5 4-9-16,-3 2 9 15,-2 3 0-15,0 4 2 16,-9 2 5-16,-13 1-1 16,-7 4-6-1,-7 2 0-15,1 7 21 0,-3 4-19 16,3 9 4-16,2 2 17 15,5 4-19-15,8 0 1 0,6 0-5 16,8 0-25-16,6 0-20 16,0 6-110-16,0 2-78 15</inkml:trace>
  <inkml:trace contextRef="#ctx0" brushRef="#br0" timeOffset="146719.3911">16360 14636 333 0,'0'0'0'0,"0"0"-5"16,0 0 4 0,0 0-55-16,0 0 23 15,0 0 31-15,4-26-85 0,-4 26 67 16,0 0 20-16,2 0 47 15,-2 0 50-15,0 0-31 16,0 0-9-16,0 0 6 16,0 0-47-16,0 0 60 15,0 0-55-15,0 0-18 16,0 0 18-16,0 0-21 16,0 0 7-16,4-4-9 15,-4 4 11-15,2 0-10 0,0-4 1 16,4-1 0-16,9-3 11 15,4-5-9-15,1 7 8 16,2-2-10-16,-4 4 0 16,-5 4 3-16,-6 0-3 15,-2 0 0-15,-5 0 2 16,0 8 0-16,-14 12 30 16,-11 10-10-16,-3-5-13 15,5-4 18-15,7-4-19 16,10-10-7-16,4-3 8 15,2-4-9-15,0 0-8 16,2 0-28-16,20 4 36 16,7-2-18-16,0 0 18 15,-2 4-14-15,-1 2 5 0,-5 2 9 16,-3 4 0-16,-7 2 0 16,-7 3 1-16,-4 0-6 15,0 2 10-15,0-3-5 16,-11 0 36-16,-5-8-19 15,-1 1 11-15,3-7-11 16,-1 1 3-16,1-5-6 16,5 2-14-16,5-2 0 15,0 0-4-15,1 0-35 16,1-18-46-16,2-13-160 16</inkml:trace>
  <inkml:trace contextRef="#ctx0" brushRef="#br0" timeOffset="147095.8069">16641 14552 403 0,'0'0'49'0,"0"0"-49"15,0 0 0-15,0 0 20 16,0 0-14-16,0 0 31 15,72-22-11-15,-57 22 1 16,-1 10 34-16,-4 16-31 16,-3 12-12-16,-7 8 11 15,0 4 4-15,0-6 13 16,0-9-27-16,-4-16-12 16,1-10 27-16,1-5-34 0,2-4 0 15,0 0-2-15,0 0 10 16,0 0-12-16,15-4 4 15,8-6 0-15,-1 2 0 16,1-1 0-16,-4 6-2 16,0-2-14-16,0 4-61 15,-1 1 43-15,-2 0-13 16,-5 0-103-16,-9-5-91 16</inkml:trace>
  <inkml:trace contextRef="#ctx0" brushRef="#br0" timeOffset="150737.2718">16318 9257 258 0,'0'0'13'0,"0"0"5"16,0 0 18-16,0 0-34 15,0 0-1-15,0 0 8 16,-35-6 17-16,30 4-11 15,-2-3 2-15,0 1 9 16,1 0 20-16,4 2 8 16,0 0-27-16,2 2-14 15,0-2 19-15,-3 2-32 16,3-2 3-16,0 2 14 0,0 0-15 16,0 0 1-1,0-2-3-15,-4-2 0 0,-1-2 21 16,0 0-21-16,-1-3 0 15,-1 7 10-15,3-5-6 16,0 3 2-16,1 2-6 16,1 0 0-16,2 2 0 15,-3 0 0-15,3 0 0 16,0 0-3-16,0 10 5 16,0 22-9-16,5 16 7 15,6 16 0-15,-2 11 21 16,5 0-13-16,1 0-8 15,3-1 0-15,2-4 12 16,2-2-4-16,-1-6-8 0,-6-9 0 16,-1-9-7-16,-1-12 7 15,-5-8 0-15,0-4-1 16,0-4-5 0,1-2-30-16,-3-4-66 0,-1-10-71 15</inkml:trace>
  <inkml:trace contextRef="#ctx0" brushRef="#br0" timeOffset="155998.6075">18147 5296 26 0,'0'0'0'0,"0"0"0"0,0 0-9 16,0 0-4-16,0 0 9 16</inkml:trace>
  <inkml:trace contextRef="#ctx0" brushRef="#br0" timeOffset="157039.7727">18147 5296 107 0,'62'58'38'0,"-62"-58"-28"0,0 0 10 0,0 0 106 0,0-2-55 0,0-4 13 0,0 2-20 0,0 0-32 15,0 4 18-15,0 0-36 16,0 0 14-16,0 0 17 16,0 0-10-16,-8 2 26 0,-19 24-34 15,-9 14-14-15,-8 10-14 16,-1 5 1-16,7-7 0 16,12-10-5-16,9-12 5 15,15-2 0-15,2-3-2 16,6 3-14-16,17 1 10 15,4-3-9-15,2 0-1 16,2 1 12-16,-4 4 4 16,-4 3-12-16,-10 8 12 15,-9 8 0 1,-4 7 8-16,0-3-8 0,-19-5-2 16,-8-7 2-16,-4-9 0 15,-1-9 14-15,8-10-11 16,3-7 6-16,13-3-1 15,6 0-8-15,2 0 0 0,0-3-1 16,10-21-41-16,24-13 29 16,11-8 8-16,11 1 5 15,10-1-16-15,7 6 14 16,8 0-26-16,2 3 4 16,-8-6-6-16,-6-2 24 15,-15 3 1-15,-10-1 5 16,-11 3 13-16,-8 0 13 15,-5-1-11-15,-7 2 10 16,-9 8-17-16,-4 4 27 0,0 10-16 16,-21 8 5-1,-17 8 13-15,-9 0-34 16,-11 26 0-16,-2 16 0 16,0 11 0-16,7 1 3 0,12-4-6 15,24-9 2-15,15-2-4 16,2-8 2-16,23-2-3 15,22-3-1-15,11-10 8 16,5-7-3-16,1-9-1 16,-7 0-15-16,-8-11 13 15,-9-5-18-15,-7-6 20 16,-9 0-1-16,-1-8 3 16,-2-7-3-16,-1-12 1 0,2-19 0 15,0-19-3-15,3-20 3 16,-2-6 0-16,-2 5-2 15,-5 13 6-15,-10 24 2 16,-2 30-2 0,-2 21 9-16,0 16 43 0,0 4-37 15,0 26-17-15,0 44-4 16,0 49 4-16,0 33 21 16,-2 8-20-16,-6-8 3 15,8-24 3-15,0-28-8 16,8-29-2-16,13-27-6 15,4-20-113-15,-7-24-6 16,-11-3-150-16</inkml:trace>
  <inkml:trace contextRef="#ctx0" brushRef="#br0" timeOffset="157296.0756">18855 5785 673 0,'0'0'84'0,"0"0"-65"15,0 0-19-15,0 0-11 16,150-54 11-16,-79 41-1 16,-7 8 4-16,-8 5-3 15,-11 0 0-15,-11 5 5 16,-7 22-5-16,-8 7 0 16,-1 4-1-16,-14-6-61 15,-4-16-132-15</inkml:trace>
  <inkml:trace contextRef="#ctx0" brushRef="#br0" timeOffset="158147.8424">19112 5568 703 0,'0'0'86'0,"0"0"-86"15,0 0 0-15,0 0-5 16,0 0 12-16,129-65-18 15,-80 65 11-15,2 0-47 16,1 15 20-16,-8 9-56 0,-1-2-26 16,-8-9 1-16,-3-13 49 15,-11 0 21-15,-5-9 38 16,-7-11 8-16,-7 6 79 16,-2 4-21-16,0 6 25 15,-15 4-4-15,-12 8-58 16,-4 30 19-16,0 19-20 15,6 9 4-15,12 4-4 16,13-6-19 0,0-14-7-16,9-18-2 0,15-18 4 15,5-14-8-15,5 0 4 16,1-33 0-16,1-11-4 16,-5-6 5-16,-6 3-2 0,-8 6-3 15,-10 16 4-15,-2 13-6 16,-5 5 6-16,0 7 0 15,4 0-2-15,5 0-2 16,9 0-6-16,9 0-3 16,8 0 26-16,3-3-18 15,0-18 5-15,-3-9 0 16,-1-3-9-16,-6-2 10 31,-3 7-1-31,-11 12 0 0,-5 8 3 0,-7 8-11 16,-2 0 8-16,0 6-3 15,0 34-5-15,0 23 12 16,4 21-4-16,0 16 0 16,8 5 6-16,5-4-10 0,6-2 4 15,4-11 0-15,0-6-6 16,-3-9 17-16,-8-14-12 16,-8-16 1-16,-8-13 0 15,0-21-6-15,0-6 18 16,0-3 11-16,-4-21 36 15,-11-29-54-15,-1-32 4 16,7-26-9 0,7-27 0-16,2-11-8 0,0-2 8 15,13 9 0-15,5 17-1 16,-3 19-1-16,3 30-4 16,-2 29 6-16,-3 23-8 15,-2 21-5-15,3 13-22 16,6 31 35-16,0 18-1 15,0 18 2-15,-7 2 11 0,-6-3-12 16,-5-9 0-16,-2-20-3 16,0-17 15-16,-11-14-6 15,-14-9 49-15,-12-6-15 16,-10 0 5-16,-6-2-45 16,-3-2 0-16,6 0-3 15,13 0 3-15,10 0-18 16,14-3-12-16,9-8-89 15,4-3-81-15</inkml:trace>
  <inkml:trace contextRef="#ctx0" brushRef="#br0" timeOffset="159025.2021">21233 5184 469 0,'0'0'110'16,"0"0"-22"-16,0 0-69 0,0 0-2 15,0 0-17 1,0 0 12-16,-118-15-12 0,98 55 6 15,13 15-6-15,7 7 9 16,0 2-9-16,18-1 0 16,4-12 0-16,1-8 9 15,-10-13-14-15,-7-10 5 16,-6-3 0-16,0 1 16 16,-8 0 31-16,-19-1-22 15,-4-5-22-15,-5-10 1 16,7-2 6-16,4 0-10 15,10-18-22-15,13-6-17 16,2-2-36-16,15-3 25 16,26 1 27-16,12 0-14 0,9-2 30 15,3-1-28-15,-3 10 0 16,-11 5 32-16,-11 6-37 16,-15 4 40-16,-9 2 5 15,-9 3-1-15,-7-2 53 16,0 1-14-16,0 1 4 15,-3-2-3-15,-15 1-40 16,-3 2-1-16,-2 0-3 16,3 0 6-16,0 19 4 15,4 8-10-15,8 9 0 16,8 4-2-16,0-1 5 16,0-1-3-16,10-8 0 15,11-7 6-15,6-6-10 16,4-11 4-16,6-6 0 15,8 0 4-15,4-19-3 0,3-12-1 16,0-15 0-16,-2-9 4 63,1-17-8-63,-2-17 11 0,0-11-7 0,7-10 10 0,-1-10-2 0,3 2-4 0,-6-1-4 0,-17 17-1 15,-21 24-9-15,-14 25 10 16,-14 30 0-16,-30 13-1 0,-10 10 12 15,-4 14 13 1,4 34-12-16,8 34 1 0,8 24 7 16,12 23 6-16,14-1 7 15,12-8-1-15,14-23-30 16,28-23 2-16,7-22-4 16,4-20 2-16,-4-14 1 15,-11-10-3-15,-11-6-28 16,-13-2-47-16,-14 0-82 15,0 0-114-15</inkml:trace>
  <inkml:trace contextRef="#ctx0" brushRef="#br0" timeOffset="159783.7401">21346 5600 141 0,'0'0'96'0,"0"0"-20"15,0 0-12-15,0 0-2 0,0 0 5 16,0 0-45-16,14 0 27 15,-3-3 4-15,2-13-27 16,3-9-2-16,7-9-10 16,-4-6-11-16,2-4 3 15,-4 0-6-15,-3 10 0 16,-8 10 14-16,-4 8-2 16,-2 7 22-16,0 4-2 15,0-1-21-15,0-1 8 16,0 3-10-16,-4 3 1 15,-11 1-4-15,-1 0-2 16,-5 1-4-16,-2 21 0 0,-2 9 10 16,0 7-13-1,-2 4 3-15,5 0-1 16,5-3-4-16,5-6 5 16,5-8 0-16,7-2 0 15,0-4-1-15,0-4-10 16,5-1 3-16,19 1-16 0,12-5-6 15,-3-8-70-15,-6-2-152 16</inkml:trace>
  <inkml:trace contextRef="#ctx0" brushRef="#br0" timeOffset="162779.2815">23443 5071 150 0,'0'0'48'15,"0"0"-48"-15,0 0 3 16,0 0-10-16,0 0-2 15,0 0-91-15</inkml:trace>
  <inkml:trace contextRef="#ctx0" brushRef="#br0" timeOffset="163941.8666">23289 5099 129 0,'0'0'35'15,"0"0"-32"-15,0 0 18 16,0 0 47-16,0 0-58 15,0 0 4-15,0 0-14 16,0 0-13-16,0 0-35 16,0 0-41-16,0 2 40 15</inkml:trace>
  <inkml:trace contextRef="#ctx0" brushRef="#br0" timeOffset="164200.1773">23289 5099 164 0</inkml:trace>
  <inkml:trace contextRef="#ctx0" brushRef="#br0" timeOffset="165677.7481">23289 5099 164 0,'0'27'91'0,"-2"-27"-59"16,2 0-5-16,0 0-23 0,0 0-8 15,0 0 15-15,0 0-11 16,0 0 33-16,0 0-31 15,0 0 4-15,0 0 7 16,0 0-10-16,0 0 19 16,0 0-20-16,0 0 24 15,0 0 29-15,0 0-30 16,0 0-2-16,0 0-22 0,0 0 21 16,0 0-21-16,0 0-1 15,0 0-8 1,0 0 2-16,0 0 12 0,0 0-1 15,-2 0-5-15,2 0 2 16,0 0-2-16,0 0 0 16,0 0 1-16,0 0-2 15,0 0 6-15,0 0-1 16,0 0-4-16,0 0 5 16,0 0-16-16,0 0 16 15,0 0-5-15,0 0 3 16,0 0-2-16,0 0 10 15,0 0 9-15,0 0-18 16,0 0-1-16,0 0 6 16,0 0-10-16,0 0 3 15,0 0 0-15,0 0-2 0,0 0 2 16,0 0 0-16,0 0 8 16,0 0-8-16,0 0 0 15,0 0 18-15,0 0-15 16,0 0 7-16,0 0-10 15,0 0 6-15,0 0-9 16,0 0 12-16,0 0-9 16,0 0 0-16,0 0-2 15,0 0-3-15,0 0 5 16,0 0 1-16,0 0 7 0,0 0-8 16,0 0 0-1,0 0 4-15,0 0 5 0,0-21 4 16,14-6-13-16,12-12 0 15,3-2 0-15,-2 2 5 16,0-2-5 0,-7 4 0-16,-5-6 2 0,-1-1 24 15,-1-10-20-15,1-13 0 16,-1-4 2-16,0-5-8 16,1 2 0-16,-6 11-1 15,-1 15 12-15,-7 16-9 16,0 18 0-16,0 8-1 15,0 6 34-15,0 0-35 16,-18 18 0-16,-13 26-1 0,-10 24 3 16,0 12-4-16,3 7 2 15,9 3 0-15,15-2-9 16,10 2 9-16,4 1 0 16,7-2-1-16,21-10 7 15,11-8-11-15,9-10 5 16,2-13-1-16,1-12 1 15,0-11 0-15,-6-19 0 16,-10-6-1-16,-6 0 5 16,-7-10-6-16,-8-17 2 15,-8-4 0-15,-6-9 19 16,0 1-19-16,-24 2 4 16,-10 2-4-16,-8 9 3 0,-5 2 2 15,3 6-5-15,2 4 1 16,8 6 11-16,14 4-8 15,8-1-4-15,10 5 0 16,2 0-5-16,0 11 0 16,19 14-19-16,12 0 24 15,11-2-1-15,11-13 1 16,10-10 0-16,8 0-2 16,3-7-1-16,-5-21 1 15,-7-6-13-15,-10-4 15 16,-10-2-8-16,-13-2 8 15,-11 4 0-15,-14 2 0 16,-4 5 14-16,0 7-12 16,-22 9-2-16,-9 6 0 15,-5 9 14-15,-4 0-14 0,2 26 0 16,2 21 0-16,9 11 9 16,14 8-8-16,11-6-1 15,2-10 0-15,17-12-3 16,17-14 3-16,4-11 0 15,2-13-2-15,2 0 8 16,5-23-14-16,5-13 8 16,-6-8 0-16,-4 2-10 15,-11 8-9-15,-8 10 16 16,-11 10-5-16,-8 8 8 0,0 6 8 16,-4 0-8-1,5 0-5-15,3 0-2 0,8 12 5 16,4 7 2-16,7-2 0 15,4-3 7-15,4-8-13 16,10-6 6-16,2 0 0 16,2-29-5-16,-2-6 2 15,-7-1 3-15,-11 10 0 16,-14 13 6-16,-10 12-17 16,-5 1 21-16,0 0-10 15,5 23 21-15,4 12-4 16,1 7 3-16,4-4-20 15,6-6 10-15,2-14-20 16,3-18-41-16,-6-2-71 0,-7-37-61 16</inkml:trace>
  <inkml:trace contextRef="#ctx0" brushRef="#br0" timeOffset="166021.8087">24635 4831 667 0,'0'0'101'15,"0"0"-29"-15,0 0-72 16,0 0-35-16,0 0 7 16,132-34 0-16,-70 31 10 15,-6 3 14-15,-12 0-7 16,-13 22 1-16,-11 7 10 16,-11 3 0-16,-7 5 20 0,-2 0-4 15,0-4 10-15,-2-10-7 16,-7-9-17-16,3-7 34 15,2-6-35-15,4-1 19 16,0 0-7-16,4-31-11 16,25-8-4-16,7-7-2 15,5 4 4-15,-2 16 4 16,-3 12-4-16,-7 14-13 16,-6 0 5-16,-2 3 7 15,-5 23 0-15,-10 0-34 16,-4-2-50-16,-2-17-52 15,0-7-278-15</inkml:trace>
  <inkml:trace contextRef="#ctx0" brushRef="#br0" timeOffset="166191.3545">25005 4552 779 0,'0'0'68'0,"0"0"-4"16,0 0-19-16,0 0-45 15,0 0-19-15,0 0 7 16,75-36-40-16,-34 36-3 16,-3 0-55-16,-5 0-89 15</inkml:trace>
  <inkml:trace contextRef="#ctx0" brushRef="#br0" timeOffset="166929.3829">26046 4517 296 0,'0'0'266'0,"0"0"-243"15,0 0 2-15,0 0-21 16,0 0 3-16,0 0-11 16,0 85 8-16,0-31 0 15,0-1 53-15,0-9-54 16,2-13 9-16,9-11-12 15,-5-10 7-15,2-8-2 16,-6-2-3-16,2-6-2 16,3-28 50-16,6-14-50 15,5-13-4-15,2 3 3 16,0 3-7-16,-4 12 4 16,-3 16 1-16,-7 13 3 15,-1 14-7-15,0 0 7 0,6 3-7 16,3 23 3-16,5 10 8 15,1 7-6-15,-2-4 2 16,2-2 0-16,-2-11 0 16,-1-12 7-16,4-10-7 15,1-4 4-15,4 0-3 16,1-22 10-16,2-6-11 16,-6-3 0-16,-3 12-3 15,-9 5 5-15,-7 9-2 16,-2 5 13-16,-2 0-8 15,5 0-10-15,4 0 1 16,4 0-3-16,10 0 5 16,4 0 2-16,6 0 0 0,3 0 0 15,-1 0 3-15,-2-1 0 16,-4-1-3-16,-8 2 0 16,-6 0-7-16,-3 0 7 15,-4 12 0-15,3 4-1 16,-1 3 8-16,-2 4-12 15,3-3 5-15,3 0-33 16,-3-8 1-16,0-12-122 16,-6 0-208-16</inkml:trace>
  <inkml:trace contextRef="#ctx0" brushRef="#br0" timeOffset="167121.8665">26734 4234 781 0,'0'0'3'16,"0"0"77"-16,0 0-33 15,0 0-25-15,0 0-22 16,0 0-87-16,-15-48 58 16,41 65-74-16,-4-5-59 15,-3-2-139-15</inkml:trace>
  <inkml:trace contextRef="#ctx0" brushRef="#br0" timeOffset="167575.7213">27058 4367 645 0,'0'0'111'0,"0"0"-111"16,0 0 5-16,0 0-5 15,0 0-17-15,0 0 13 16,37 76-20-16,-26-76 22 15,1-9-8-15,3-16 16 16,-2 2-6-16,-4 10 0 16,0 9 4-16,0 4-12 15,5 2 8-15,7 20 0 16,8 6-7-16,2 3 11 16,6-5-4-16,1-8 0 15,-3-11 4-15,3-7-12 16,-3 0 4-16,2-10 2 0,-4-13-12 15,0-4 14-15,-4 5 0 16,-9 6-9-16,-8 9 9 16,-8 2 11-16,-4 5-11 15,0 0 0-15,0 0 0 16,0 0 6-16,0 0-3 16,0 0-3-16,0 0 0 15,0 0-5-15,0 0 2 16,0 5 3-16,0 8 0 15,0 4 0-15,0-4 0 16,0-1-4-16,0-4-7 16,0-2 9-16,2-3-50 0,0-3-59 15,-2 0-117-15</inkml:trace>
  <inkml:trace contextRef="#ctx0" brushRef="#br0" timeOffset="168430.4588">27516 4185 545 0,'0'0'75'0,"0"0"27"16,0 0 3-16,0 0-48 15,0 0-28-15,0 0-29 16,-18-26-8-16,43 26 0 15,11 0-36-15,6 9-77 16,-3 8-24-16,0-6-313 16</inkml:trace>
  <inkml:trace contextRef="#ctx0" brushRef="#br0" timeOffset="169170.273">27906 4257 376 0,'0'0'270'0,"0"0"-267"16,0 0-6-16,0 0-13 0,-29 125 16 15,29-86-6-15,0-11 7 16,2-10-1-16,5-12 0 16,0-6 5-1,4 0-5-15,7-7 9 0,8-27-4 16,10-12-5-16,-4 1-7 15,-9 7-16-15,-11 10 19 16,-8 16 4-16,-4 8 50 16,0 4-40-16,3 0 2 15,1 0-24-15,4 6 4 0,4 8 8 16,3-1 0-16,4-2 4 16,5-5 0-16,3-6-4 15,2 0 0-15,-3 0-13 16,1 0 19-1,-7-6-6 17,-9 1 0-32,-3 5 0 0,-8 0-4 0,0 0 4 0,0 0 0 0,0 0 0 15,0 0 0-15,0 0 0 16,0 0 0-16,2 0 13 0,6-3-23 16,5 0 10-1,8 3 0-15,1 0-5 0,2 3 5 16,1 15 0-16,2 3-9 15,-3-2 25-15,1-3-22 16,-6-6 6-16,2-10 0 16,3 0 17-16,10-33 3 15,8-21 12-15,14-19-25 16,0-14 9-16,2-7-28 16,-10-6 12-16,-7-4-34 15,-20 5 14-15,-18 17-49 16,-3 24 69-16,-13 28 12 15,-25 20 48-15,-5 10 9 16,-3 37-22 0,-8 40-20-1,6 27 12-15,9 15 2 16,17-1-10-16,22-11-30 16,13-20 19-1,35-20-26 1,9-19 6-16,-4-18-10 15,-3-12 5-15,-15-7-57 16,-12-10-75-16,-19-1-13 16,-4 0-304-16</inkml:trace>
  <inkml:trace contextRef="#ctx0" brushRef="#br0" timeOffset="170163.3332">25427 4131 483 0,'0'0'64'0,"0"0"20"0,0 0-73 15,0 0 13 1,0 0-24-16,0 0-6 0,-8-8-8 16,29 33 28-16,-3 4-7 15,-1 3 40-15,-1-5-38 16,-1 0 9-16,-1-6-18 16,-1-9 0-16,-2-1-10 15,7-7-4-15,0-4-58 16,6-13-57-16,1-24-159 15</inkml:trace>
  <inkml:trace contextRef="#ctx0" brushRef="#br0" timeOffset="170510.5962">25672 4121 613 0,'0'0'97'0,"0"0"-62"16,0 0-11-16,0 0-20 15,0 0-8-15,0 0 4 16,33 38 0-16,-22-16 12 15,-3 0-12-15,2 0 0 16,-3-1-9-16,-1 4-18 16,-2-5-46-16,-1-15-118 15</inkml:trace>
  <inkml:trace contextRef="#ctx0" brushRef="#br0" timeOffset="171003.1627">29475 3240 383 0,'0'0'99'0,"0"0"-46"16,0 0-6-16,0 0 34 15,0 0-58-15,0 0 29 16,-54-54-6-16,54 54-39 0,0 10-14 16,0 15 8-16,0 11-1 15,0 1 11-15,0-3-1 16,0-5-20-16,4-5 3 16,8-7-81-16,1-6 16 15,1-11-107-15</inkml:trace>
  <inkml:trace contextRef="#ctx0" brushRef="#br0" timeOffset="171249.5007">29630 3273 688 0,'0'0'44'0,"0"0"-44"0,0 0-7 15,17 104 7-15,-15-58-3 16,0-4 3-16,-2-6-3 15,0-6-44-15,0-15-79 16,0-12-74-16</inkml:trace>
  <inkml:trace contextRef="#ctx0" brushRef="#br0" timeOffset="173123.4375">31014 3180 447 0,'0'0'45'16,"0"0"32"-16,0 0-38 16,0 0-22-16,0 0-13 15,0 0 13-15,-25-42 9 16,25 42-23-16,-2 0 43 15,2 0-43-15,0 6 5 16,0 24-15-16,0 15 16 16,0 9 20-16,5 4-16 0,4-4-2 15,2-8-10-15,0-10-1 16,-2-10 0-16,-2-12-4 16,-1-8 13-16,-1-4-10 15,-3-2 1-15,2 0 0 16,10 0-1-16,9 0 1 15,14 0 0-15,14-6 4 16,5-2 7-16,4 3-22 16,-6 5-1-16,-8 0-18 15,-5 15 26-15,-8 12-12 16,-6 2 16-16,-10 5-7 0,-7 3 17 16,-8 2-13-16,-2 5 3 15,-4 2 0-15,-19-3 43 16,-6-7-40-16,0-6 13 15,-2-8 13-15,-2-4-19 16,-1-10 36-16,1-6 1 16,-4-2-31-16,6 0 3 15,3 0-19-15,3-6 0 16,3-5 0-16,4 0-3 16,7-3-10-16,-2-3-95 15,5-6-36-15,4-14-77 16</inkml:trace>
  <inkml:trace contextRef="#ctx0" brushRef="#br0" timeOffset="173421.4342">31025 3269 487 0,'0'0'4'16,"0"0"53"-16,0 0 23 15,0 0-42-15,0 0-1 16,0 0-37-16,36-56 0 16,17 56 49-16,3 0-21 15,4 0 11-15,-2 0-8 16,-4 1-30-16,-3 5 16 16,-4 0-17-16,-7-4 0 15,-7 0 1-15,-4-2-1 0,-9 0 0 16,-4 0-6-16,-7 2-71 15,-2 2-3-15,-5 2-115 16,0 0-103-16</inkml:trace>
  <inkml:trace contextRef="#ctx0" brushRef="#br0" timeOffset="174390.4974">32215 3551 441 0,'0'0'97'0,"0"0"-17"15,0 0-50-15,-120-13 8 16,86 30-37-16,7 13 37 15,8 2-22-15,7 2-9 16,10-3-7-16,2-6 0 16,2-3 0-16,21-8-3 15,6-8 11-15,2-6-11 0,-2-1 3 16,-2-21-6-16,-5-6-6 16,-6 3-3-16,-8 9 9 15,-6 8 4-15,-2 8 4 16,0 0 25-16,3 0-27 15,-1 20-7-15,5 4-6 16,2 0 13-16,2-6 0 16,0-5 0-16,2-13 13 15,6 0-14-15,0-6 1 16,3-20 0-16,1-5 12 16,-8 1-5-16,-3 7-7 15,-8 6 0-15,-2 9 12 16,-2 8 32-16,0 0-24 15,0 0-6-15,0 0-28 16,3 0 13-16,3 0-9 0,3 0 2 16,5 0 4-1,5 0-5-15,6 0 9 0,-5 0 0 16,-5 0-2-16,-3 0-13 16,-6 0 2-16,-3 0 4 15,1 4 5-15,2 6-7 16,2 3 11-16,5 1 0 15,3 0-1-15,1-5 2 16,8-4-1-16,2-5 0 16,-3 0-49-16,0-5 45 15,-10 0-18-15,-10 2-4 16,-4 3 23-16,0 0-3 16,0 0 6-16,0 0 8 15,0 0 5-15,0 16-12 0,0 7-1 16,0 2 2-16,0-3-7 15,0 0 17-15,0-7-12 16,11-8 0-16,-1 0 13 16,-2-7-16-16,-3 0 10 15,9 0-7-15,5-27 50 16,8-11-40-16,6-8-7 16,-4-9-3-16,0-4 5 15,-2-5-6-15,-4-8 1 16,-4-7-17-16,1-5 6 15,-4 0-20-15,0 13 31 0,-14 21 14 16,-2 21-13 0,0 20 70-16,0 9-17 15,-7 15-48-15,-11 37-12 16,-7 28 15-16,2 24 1 0,7 4 3 16,11-2-10-16,5-3 10 15,13-15-13-15,14-20-67 16,-4-29-49-16,-15-37-134 15</inkml:trace>
  <inkml:trace contextRef="#ctx0" brushRef="#br0" timeOffset="174744.5489">32859 3545 675 0,'0'0'126'0,"0"0"-126"15,0 0-30-15,141-10 26 16,-51 9-30-16,5-6 32 15,-11 3-5-15,-12-2 7 16,-22 0-9-16,-16 4 9 16,-18 0 0-16,-14 2-9 15,-2 0 21-15,-4 0 8 16,-34 0 3-16,-9 4-21 16,-7 10 23-16,16-4-16 15,20-3 5-15,12-3-14 16,6 1-2-16,6 1-28 15,25 0 22-15,14-6 8 16,2 0-7-16,-4 0 7 0,-14 0 0 16,-14 0 0-16,-11 0 4 15,1 0-9-15,4 12 5 16,6 2-3-16,5 2-9 16,1-4-35-16,-6-8-102 15,-9-4-199-15</inkml:trace>
  <inkml:trace contextRef="#ctx0" brushRef="#br0" timeOffset="177172.6893">30943 4456 487 0,'0'0'52'15,"0"0"-26"-15,0 0-9 0,0 0 9 16,0 0-26-16,0 0 0 16,7-11 10-16,37 2-8 15,12 1 8-15,10-3 41 16,13 1-51-16,8 1 0 15,13 0 0-15,18-1 18 16,11-2-28-16,14 0 10 16,3-4 0-16,0 5 3 15,-15-2-2-15,-17 3-1 16,-19 1 0-16,-18 4 14 16,-13 3-14-16,-8 2 19 15,-3 0-18-15,7 0 32 16,16 0-28-16,16 0-5 15,8-3 0-15,-5-5 4 16,-18-5-17-16,-25 3 12 16,-18 0 1-1,-18 6-2-15,-12 2 11 0,-2 2-7 125,-2 0 31-125,0-3-29 0,0 3 19 0,0-1-23 0,0 0 0 0,0-2-4 0,0 3 6 16,0 0-2-16,0 0 0 0,0 0-3 0,0 0-8 0,0 0 11 0,0 0-4 0,0 0-2 0,0 0 10 0,0 0-4 0,0 0 1 16,0-2 7-16,0-4 1 0,0 2-9 0,0 0 0 0,0 2-9 15,0 2 9-15,0-2 0 16,0 0 0-16,0-3 6 15,0-1-12-15,2 0 6 16,1-4 0-16,1-1 1 16,0-6 4-16,-1 2-5 15,2-1 0-15,-3 0 4 16,2 0-9-16,3-1 5 16,-1 3 0-16,4 0-6 15,3-2 10-15,-5 0-4 16,6-4 0-16,1-4 2 15,-1 0-4-15,1-5 2 16,-1-2 0-16,1-1-5 0,1-5 8 16,2-3-3-16,-4-5 0 15,1-5 2-15,-7 0-5 16,6-5 3-16,-3 1 0 16,-1 2-3-16,-4-5 9 15,-2-3-6-15,-1-2 0 16,1-6 4-16,-2 0-4 15,-2 2 0-15,0 3 0 16,0 7-7-16,0 4 14 16,-6 10-1-16,1 4-6 15,3 1 0-15,0 8-2 16,2 0 2-16,0-2-4 0,0 7 4 16,0-1 0-16,0 3 0 15,0 7 0-15,0 2 4 16,0 3-7-1,-4 7 3-15,-6-2-1 0,6 1 1 16,-1 0 0-16,3 4 0 16,0-1-2-16,0 1 2 15,2 0-7-15,-2 0 9 16,0 0-2-16,-8 0 0 16,-7 0 1-16,-10 0 3 15,-11 0-4-15,-9 0 0 16,-1-3-13-16,-6-3 18 0,-9-2-5 15,-3 1 0-15,-19-4 4 16,-4 1-10-16,-14 2 6 16,-4 0 0-16,3 1-6 15,4 1 6-15,10 0 0 16,3 1-4-16,11-1 9 16,3 6-3-16,2 0-2 15,6 0 5-15,0 0-24 16,3 0 27-16,-3 0-8 15,-4 0 0-15,-4 0 0 16,3 0-8-16,1 0 7 16,7-4 2-16,4-2-6 15,0 4 7-15,1 2-2 16,5 0 0-16,-1 0 5 16,4 0-19-16,2 0 14 0,-3 0 0 15,9 0 0-15,-4 0 0 16,-2 0 0-16,-4 0-4 15,-4 8 0-15,-6 2-9 16,1-2-3-16,2-2-3 16,4-3 14-16,3-2-7 15,9 3 12-15,6-2-4 16,7 0 11-16,11-2-12 16,5 0 5-16,2 0 0 0,-2 0-7 15,2 0 14 1,-1 0-7-16,1 0 0 0,5 0 2 15,-1 0-2 1,3 0 0-16,1 0 2 0,1 0-9 16,2 0 7-16,0 0 0 15,0 6-4-15,0 1 11 16,-3 3-17-16,-1 9 10 16,0 7 0-16,0 13-4 15,-5 11 5-15,-1 10-1 16,2 12 0-16,-3 14 6 15,3 9-11-15,6 7 5 16,2 7 0-16,0-8-1 0,0-2 1 16,16-10 0-1,2-2-1-15,0-1 7 0,-2-1-8 16,-7-1 2-16,-3-7 0 16,1-4-4-16,2-6 0 15,0-10 4 1,4 0 4-16,-2-5 5 0,0-8-14 15,2-10 5 1,-3-7 0-16,-6-13-3 0,0-7 3 16,-4-5 0-16,0-2 7 15,0 0-1-15,0 2 32 16,0-2-30-16,0 0-6 16,0 0 10-16,0 0-12 15,0 0 0-15,0 0 0 0,0 0 17 16,0 0-31-16,0 0 14 15,0 0-66-15,0 0-51 16,0 0-207-16</inkml:trace>
  <inkml:trace contextRef="#ctx0" brushRef="#br0" timeOffset="178518.652">13382 12297 302 0,'0'0'47'0,"0"0"17"15,0 0 2-15,0 0-23 16,0 0 24-16,0 0-20 0,2-27-25 16,-2 27 15-16,0 0 0 15,0 0-2-15,0 0 11 16,0 0-46-16,0 0 0 16,4 0-1-16,7 0-62 15,9 0 16-15,5-17-39 16,-8-16-147-16</inkml:trace>
  <inkml:trace contextRef="#ctx0" brushRef="#br0" timeOffset="179157.5141">16470 11456 609 0,'0'0'83'0,"0"0"-21"15,0 0-18-15,0 0-36 16,0 0 7-16,0 0-26 16,-16 0 11-16,16 0-13 15,0 2 2-15,0 8-12 16,0 4-26-16,0 1-45 15,-22 2-164-15</inkml:trace>
  <inkml:trace contextRef="#ctx0" brushRef="#br0" timeOffset="179727.9884">13981 13389 449 0,'0'0'98'0,"0"0"-18"15,0 0-38-15,0 0 6 16,0 0-36-16,0 0 23 16,-2-30-30-16,2 30-5 15,2 0-9-15,18 0-72 16,6-4 2-16,3-18-101 16</inkml:trace>
  <inkml:trace contextRef="#ctx0" brushRef="#br0" timeOffset="181246.9899">16460 11444 255 0,'0'0'81'15,"0"0"-14"-15,0 0-36 16,0 0-11-16,0 0 64 15,0 0-53-15,-53-2 11 16,53 2-30-16,0 0 3 16,5 0-26-16,28-2 11 0,18-10 0 15,23-8 15-15,13-12 9 16,15-15-21-16,5-4 6 16,6-8 3-16,3 5 1 15,-2 4-13-15,-9 6 9 16,-14 7-21-16,-17 7 21 15,-23 10-11-15,-18 8 2 16,-17 7 0-16,-9 5-5 16,-7 0 5-16,0 0 0 15,-3 0-10-15,-19 9-11 16,-9 16-64-16,-3 2 1 16,5 4-26-16,0-3 14 0,5 0-82 15</inkml:trace>
  <inkml:trace contextRef="#ctx0" brushRef="#br0" timeOffset="181871.8684">16815 12934 381 0,'0'0'161'16,"0"0"-85"-16,0 0-50 15,0 0-11-15,0 0-15 16,0 0 4-16,-11-6-10 16,57-20 12-16,23-15 1 15,20-12 42-15,12-8-43 0,8 1 0 16,-2 4-6-16,-11 12 3 15,-14 8-4-15,-12 10 1 16,-18 9 0 0,-16 12-9-16,-16 3 8 0,-11 2-23 15,-9 0-15-15,0 0-8 16,-9 18 38-16,-22 11-92 16,-7 6-84-16</inkml:trace>
  <inkml:trace contextRef="#ctx0" brushRef="#br0" timeOffset="182988.2428">17018 14325 385 0,'0'0'63'0,"0"0"-25"16,0 0 23-16,0 0-47 16,0 0-8-16,0 0-6 15,40-46 1-15,16 25 0 16,12-10-1-16,17-9 0 16,11-6 18-16,2-12-5 15,2-3 2-15,-2 1-1 16,-3 6-6-16,-5 10 26 15,-10 4-32-15,-13 13 4 16,-13 13-3-16,-21 3-1 0,-10 9-2 16,-15 2 0-1,-6 0-2-15,-2 0-7 0,0 0 9 16,-10 0-28-16,-22 0-69 16,-13 2-101-16</inkml:trace>
  <inkml:trace contextRef="#ctx0" brushRef="#br0" timeOffset="183911.9929">14411 15258 236 0,'0'0'132'0,"0"0"-63"16,0 0-37-16,0 0-22 16,0 0 14-16,0 0-22 15,6-15 14-15,-6 15-1 16,0 0-9-16,0 5 7 15,0 37-13-15,0 34 0 16,0 38 30-16,0 21-2 16,0 6 3-16,0-1 6 15,0-6-31-15,2-10 13 16,10-7-18-16,-1-9 3 16,0-25 6-16,-4-20-10 15,-3-32-2-15,-1-12-2 0,-3-19 8 16,0 0 1-16,0-8-5 15,0-42-45-15,0-30-85 16</inkml:trace>
  <inkml:trace contextRef="#ctx0" brushRef="#br0" timeOffset="185666.5893">12007 13741 305 0,'0'0'16'16,"0"0"-4"-16,0 0-3 16,0 0-15-16,0 0 6 15,0 0 0-15,-27-1 9 16,20 1 2-16,-2 0 20 0,-2 0 24 16,4 0-8-16,-3 0-18 15,-2 0-13-15,-1 0-11 16,-10 7 7-16,-3 12-12 15,-14 1 0-15,-12 8-3 16,-14 4 9-16,-15 6-6 16,-15 8 0-16,-17 10 5 15,-17 10 4-15,-7 10-9 16,-4 12 0-16,1 11-3 16,6 0 13-16,-2 5-11 15,5 0 1-15,0-5 0 16,-4-2-2-16,0-6 2 15,1-15 0-15,0-6-3 0,1-20 9 16,4-9-6-16,8-18 8 16,20-5 12-16,26-1 7 15,19-3-27-15,19 8 0 16,3-4-1-16,12 4 2 16,3-9-4-16,9-2-11 15,8-7-14-15,2-4 26 16,0 0-57-16,2 0-18 15,25 0 37-15,2 0-23 16,-5 0-69-16</inkml:trace>
  <inkml:trace contextRef="#ctx0" brushRef="#br0" timeOffset="186691.4964">11537 12246 187 0,'0'0'7'16,"0"0"-9"-16,0 0 3 16,0 0-1-16,0 0 49 15,0 0 4-15,55-34 59 16,-68 31-66-16,-14 2-23 16,-6-1 6-16,-7-2 4 15,-7-2-1-15,-12 0 4 16,-9 0-35-16,-17 0 13 0,-9 1-14 15,-8 1 0 1,-8 1 9-16,-5 3-8 0,-9 0 3 16,-11 0-4-1,-5 2 14-15,-3 10-17 0,-6 4 3 16,0-4 0-16,-5 0 12 16,-6 0-12-16,2-3 0 15,4 3-3-15,7 5 15 16,18-4-29-16,10 0 17 15,13-3 0-15,8 0 8 16,7-4-8-16,6-2 0 16,6-4-10-16,4 0 26 15,8 0-18-15,7 0 2 0,11-4 0 16,13-4-11 0,7 2 24-16,11 4-13 0,5 0 0 15,4 2 3-15,5 0-7 16,-1 0 4-16,0 0 0 15,3 0-4-15,0 0 7 16,2 0-3-16,0 0 0 16,0 0 3-16,0 0-24 15,0 0 8-15,0 0-18 16,0 0 27-16,0 0-5 16,0 0 9-16,0 2 0 15,0-2 0-15,0 0 0 16,0 0 0-16,0 0 3 15,0 0 0-15,0 0-1 16,0 0-4-16,0 4-6 16,9 6-107-16,2 9 54 0,-2-2-72 15</inkml:trace>
  <inkml:trace contextRef="#ctx0" brushRef="#br0" timeOffset="194367.0023">17686 6507 166 0,'0'0'117'0,"0"0"-99"16,0 0-18 0,0 0-6-16,0 0-10 0,0 0 10 15,0 0-38-15,-22-22-19 16,17 9 28-16,-2-2 26 16,-1-3 7-16</inkml:trace>
  <inkml:trace contextRef="#ctx0" brushRef="#br0" timeOffset="194975.0464">17392 6429 279 0,'0'0'96'15,"0"0"-96"-15,0 0 17 16,0 0 50-16,0 0-24 15,0 0 2-15,-47 0 0 0,36 7-29 16,7 1 4 0,4 2-20-16,0 1 0 15,0-1-4-15,0 0 4 0,17-9 0 16,8-1-3-16,-1-1 3 16,1-25 3-16,-8-4-3 15,-7 1 0-15,-10 10 13 16,0 6 9-16,-20 9 8 15,-12 3-24-15,3 1 2 16,7 0 16-16,5 0-24 16,7 18-5-16,10 10-3 15,0 2-56-15,29-15-66 16,4-15-174-16</inkml:trace>
  <inkml:trace contextRef="#ctx0" brushRef="#br0" timeOffset="195451.5035">17908 7918 305 0,'0'0'148'15,"0"0"-79"-15,0 0 23 16,0 0-49-16,0 0-27 15,0 0 21-15,-48 26-37 16,39-16 0-16,4 3-7 16,3-5 26-16,2-2-35 15,0-5 16-15,0-1-2 16,0 0-9-16,9-3 11 0,-2-18 0 16,-7 4 19-1,0 1-7-15,-2 4 29 16,-23 3-2-16,-2 8-35 15,2 1 8-15,12 0-12 0,11 0-19 16,2 0-63-16,21 0-167 16,18-18 55-16</inkml:trace>
  <inkml:trace contextRef="#ctx0" brushRef="#br0" timeOffset="195834.9975">18615 7424 379 0,'0'0'12'0,"0"0"37"16,0 0-17-16,0 0 14 16,0 0 8-16,0 0-39 15,-45-17 8-15,41 93-8 0,0 20 17 16,4 7 19 0,0-3-34-16,0-8 12 0,0-5-15 15,2-10-11-15,0-6 21 16,-2-15-24-16,0-16 0 15,0-7 0 1,-6-14 13-16,-8-1-26 0,-1-5-5 16,3-9-49-16,3-4 21 15,9 0-80-15,0-29-69 16</inkml:trace>
  <inkml:trace contextRef="#ctx0" brushRef="#br0">19065 7730 424 0,'0'0'83'0,"0"0"-13"15,0 0-37-15,0 0-19 16,-127 52-8-16,56 9 30 16,-9 9-10-16,9 2-12 15,15-10 43-15,22-14-41 16,23-17 0-16,11-10-16 15,14-7 10-15,21-3-22 16,14-9 12-16,4-2 0 16,3-15-14-16,-4-15-8 15,-10 2 22-15,-16 9-2 16,-9 8 11-16,-11 7-1 0,-6 4-3 16,0 0-4-16,0 0 24 15,0 12-25-15</inkml:trace>
  <inkml:trace contextRef="#ctx0" brushRef="#br0" timeOffset="197750.0589">21079 7668 427 0,'0'0'87'0,"0"0"-87"15,0 0-28-15,0 0 15 16,0 0 10-16,0 0 6 15,20-2-1-15,-13 66 84 16,4 28 1-16,5 22 37 16,4 21-93-16,5 13-12 15,2 11-6-15,-4-5-8 16,-2-18-1-16,-11-29-4 16,-5-44 1-16,-5-27-7 0,0-29 14 15,0-7-8-15,-7-18 104 16,-12-32-97-16,-8-28-1 15,4-35-6 1,5-23 6-16,7-10-18 0,11-5 12 16,0 13 0-16,3 12-4 15,21 11 3-15,7 18-2 16,9 22-15-16,1 23-21 16,-3 22 36-16,-7 17-36 15,-10 13 14-15,-2 0 17 16,-9 32 16-16,-2 11-3 15,-6 9-2-15,-2 2 1 16,0-6 14-16,0-14-17 16,4-12 3-16,1-14-4 15,3-8-6-15,6 0-9 0,1-28 1 16,6-16 14-16,3-9-13 16,-4 8 13-16,-2 15 0 15,-11 16 8-15,-3 11-7 16,-2 3-1-16,3 0 0 15,6 7 6-15,4 16-7 16,3-2 1-16,3-5 0 16,0-8-1-16,0-8 13 15,4-4-11-15,4-30-1 16,2-12-5-16,2-4-3 0,0 9 8 16,-10 15 0-1,-10 16-8-15,-4 10 20 0,-4 0-14 16,3 14 2-16,8 14 0 15,6 3 3 1,3-5-3-16,10-12 0 0,13-14-3 16,11-24 13-16,13-35-17 15,1-9 7-15,-6 5-22 16,-16 26 21-16,-17 24-57 16,-16 13-32-16,-14 43-26 15,-4 18 27-15,-10 9-57 16</inkml:trace>
  <inkml:trace contextRef="#ctx0" brushRef="#br0" timeOffset="199070.372">23499 7492 84 0,'0'0'189'15,"0"0"-115"-15,0 0-18 16,25-107 15-16,-25 81 1 16,0 8-11-16,0 6 5 15,-7 11-40-15,-18 1 9 16,-8 17-31-16,-8 31 8 16,2 22-16-16,5 9 4 15,9-8 0-15,13-16 1 16,7-23-1-16,5-21 0 0,0-11-2 15,13 0 4-15,16-35 4 16,9-22-6-16,7-12 1 16,-3-3 3-16,-7 18-2 15,-12 21-2 17,-14 21 0-32,-7 12-8 0,0 3 0 0,10 30 8 0,5 18 0 15,8 5 10 1,8 0-7-1,8-12 7 1,5-20-10 0,14-24 6 15,13-20-8-31,12-49 2 16,9-22-3-16,-5-8-8 15,-10 7 6-15,-19 28 1 0,-25 24-7 110,-13 22 22-95,-13 15-9-15,-6 3 4 0,-3 3 10 0,0 22-9 0,-7 15-5 16,-9 3-2-16,10-7 0 0,6-12 10 15,0-16-20-15,20-8 10 0,13-4 0 0,7-35 14 16,2-16-13 0,-6-16 11-16,-10-5-3 0,-14 1 0 15,-12 10-2-15,-12 13-6 0,-34 6-1 16,-21 10 12-16,-9 5-11 0,-3 12-1 16,4 11 0-16,15 8 6 0,18 4 12 15,13 36-18-15,21 20 0 16,8 16-3-16,19 6-4 15,39-10 1-15,23-20 1 16,16-22-12-16,10-21 10 0,-2-9-14 16,-15-17-3-16,-17-16 8 0,-22 3-16 0,-20 10 32 0,-18 9 0 15,-10 9 1-15,-3 2 32 0,0 0-5 0,-11 6-9 0,-10 12-17 0,6-3 1 16,3-4-4-16,10-7 1 0,2-4-7 16,10-4-3-16,23-22-6 0,9-3 10 15,2 8-5-15,-5 11 14 0,-6 10-7 0,-8 14 4 16,-6 18 0-16,0 7 17 0,-6-3-17 15,-2-8 3-15,0-13-6 16,-2-7 3-16,-3-5 0 16,2-3-74-16,-8 0-96 15,0-9-63-15</inkml:trace>
  <inkml:trace contextRef="#ctx0" brushRef="#br0" timeOffset="201068.7479">19515 7806 414 0,'0'0'41'0,"0"0"6"15,0 0-11-15,0 0-33 16,0 0 36-16,-145 119-33 16,110-51 54-16,4 4-29 15,8-11-1-15,10-12 21 16,13-19-42-16,0-17-3 16,11-13-12-16,22 0 20 15,7-37-9-15,5-18-5 16,-3-12 1-16,-8 2-5 15,-12 18 12-15,-11 21-8 16,-6 18 0-16,-3 8 7 16,3 15-16-16,3 28 9 15,8 12 0-15,6 10 14 0,3-13-12 16,1-14-2-16,6-24 0 16,3-14 5-16,12-52 5 15,4-40-9-15,5-38-1 16,-5-25 7-16,-11-9-4 15,-11 5-3-15,-18 21 0 16,-11 24 5-16,-2 27-2 16,-25 30-3 15,-4 19 0-31,5 26-2 0,-1 12 5 0,2 45-1 16,-1 48-2-16,-3 43 0 0,2 32-12 15,9 11 19-15,13-13-7 16,5-29 7-16,23-41-7 15,26-37 0-15,13-36 0 0,9-23 2 16,10-23-11-16,1-36 0 16,-6-17-31-16,-16-7 23 15,-13 7 8-15,-21 20 9 16,-12 26-1-16,-11 20 4 16,-3 10 16-16,-3 4-9 15,-23 28-8-15,-6 18-1 16,-1 12 6-16,-2 3-10 15,10-15 3-15,9-23 0 0,16-21-8 16,4-6 8-16,35-33 0 16,9-23-4-16,4-9 4 15,-6 1-17-15,-15 20 15 16,-10 18 2-16,-15 20-15 16,-4 6 15-16,0 2-8 15,0 32 8-15,6 12 19 16,-4 6 12-1,5-7-31-15,2-18 9 0,7-18-9 16,4-9 0-16,7-26 0 16,3-24 5-16,-1-13 3 15,0 5 1-15,-9 12-9 16,-2 19 0-16,-6 20-14 16,-1 7 14-16,3 0-10 0,5 24 1 15,11 10 18-15,8 2-8 16,7-6-1-16,9-12 0 15,4-18-6-15,0 0 6 16,-2-19-60-16,-7-14-22 16,-16 3-88-16,-17 4-160 15</inkml:trace>
  <inkml:trace contextRef="#ctx0" brushRef="#br0" timeOffset="201773.326">26277 6567 216 0,'0'0'27'0,"0"0"-20"15,0 0-14-15,0 0-8 16,0 0-131-16</inkml:trace>
  <inkml:trace contextRef="#ctx0" brushRef="#br0" timeOffset="202999.7021">26065 6575 156 0,'0'0'66'15,"0"0"-55"-15,0 0-11 16,0 0-14-16,0 0 8 16,0 0 5-16,-17 10 1 15,11-10 4-15,2 0 16 16,2 0 68-16,2 0-62 0,0 0-19 16,0 0-1-16,0 0-6 15,0 0 0-15,0 0 6 16,0 0 0-1,0 0 2-15,0 0-8 0,0 0 0 16,0 0 5-16,0 0-5 16,0 0 0-16,0 0-1 15,0 0 3-15,2 0-6 16,2 0 4-16,0 0 0 16,-2 0 5-16,0 0 3 15,-2 0 22-15,2 0 16 16,-2 0-33-16,0 0 41 0,0 0-35 15,0 0-16-15,0 0 9 16,0 0-12 0,0 0 0-16,0 0-1 15,0 0 12-15,0 0-10 0,0-1-1 16,0-5 7-16,0 1 7 16,3-1-12-16,-3 4-2 15,0 2 16-15,0 0-13 16,0 0 18-16,0 0-21 15,0 0 0-15,0 0-10 16,0 8 9-16,8 26 1 16,4 12-1-16,5 6 6 15,10-1 6-15,2-10-6 16,9-10-5-16,-3-13 0 16,4-17 0-16,-4-1 4 0,-3-11 7 15,-3-23-6-15,-5-11 27 16,-4-5-25-16,-6 0-7 15,-8 6 22-15,-6 10-21 16,0 12 3-16,0 10 0 16,0 9 5-16,0 3-16 15,2 21 7-15,11 31-9 16,10 26 7-16,1 22 4 16,3 11-3-16,-2-4 1 15,-3-4 0-15,-8-17 2 16,-12-12-2-16,-2-13 0 15,-14-11 10-15,-20-11 2 16,-3-16 30-16,-3-15-29 16,-1-8-3-16,6-16 14 15,8-26-24-15,12-14 0 0,13-11-6 16,2-13-1-16,37-4 6 16,21-4-10-16,11-4 2 15,10 2 3-15,4 2-6 16,2 2-13-16,-11 12 20 15,-21 18 5-15,-26 23 4 16,-25 16 0-16,-2 15-3 16,-35 2 20-16,-14 7-13 15,-2 27-8-15,3 14 7 16,15 13 4-16,18 4-9 0,15 8-2 16,17-5 6-1,37-5-17-15,13-13 4 0,5-11-8 16,-8-9 15-16,-15-5-6 15,-16-6 5 1,-21 1 1-16,-12 4 0 0,-2 8 11 16,-35 11 5-16,-13 5-5 15,-9 4 0-15,-3-5-3 16,11-7-7-16,13-17-1 16,15-13-41-16,17-10-27 15,6-14-81-15,0-35-442 16</inkml:trace>
  <inkml:trace contextRef="#ctx0" brushRef="#br0" timeOffset="203266.9875">27688 5781 599 0,'0'0'31'15,"0"0"-31"-15,0 0-3 16,0 0-8-16,0 0-16 16,0 0 27-16,18 135 56 15,-16-44-17-15,2 12 29 16,1 3-15-16,1 5-39 16,-2-6-2-16,4-6-5 0,3-11-14 15,0-8-6-15,2-23-117 16,-4-28-91-16</inkml:trace>
  <inkml:trace contextRef="#ctx0" brushRef="#br0" timeOffset="204101.8124">27982 6217 107 0,'0'0'444'0,"0"0"-391"15,0 0-46-15,0 0 13 0,-130 87-1 16,82-17 4-16,3 0 10 16,16-5-14-1,20-15 21-15,9-17-40 0,25-14-1 16,31-19-1-16,19 0 2 16,12-33 0-16,0-20-2 15,-9-5-1-15,-20 5-7 16,-23 20 1-16,-17 15 9 15,-13 14 16-15,-5 4-1 16,0 0 18-16,0 0-5 16,0 9-22-16,-3 15-12 15,-1 6 5-15,4-8 1 16,0-7-9-16,17-13 9 0,20-2 0 16,7-8-11-16,5-23 16 15,-2-2-10-15,-10 0-31 16,-8 13 17-16,-15 11 17 15,-9 6 2-15,-5 3 0 16,0 0 0-16,2 0-5 16,2 6-2-16,5 11-1 15,9 0 8-15,9-9-5 16,10-8 8-16,17 0-7 16,9-18 2-16,5-14-32 15,3 2 34-15,-3 8-13 16,-6 8 13-16,-7 8-7 15,-3 4 11-15,-7 2-4 0,-10 0 0 16,-8 0 11 0,-14 0 1-16,-6-1-9 0,-5-6-1 15,-2-5 49-15,0-6-36 16,0-6-6-16,-9 2-9 16,-6 8-5-16,3 8-4 15,2 6 9-15,1 0-24 16,2 15-3-16,-2 29-27 15,-2 14 52-15,-1 19-5 16,10 10-8-16,2-3-6 16,12-7 12-16,21-4 9 15,5-1 25-15,-11 3-25 16,-16-1 0-16,-11-6 5 16,-13-10-5-16,-37-15 22 0,-14-14-13 15,-12-13 13 1,-6-13 35-16,1-3-40 0,8-15 7 15,13-18-16-15,18-19 11 16,26-15-26-16,16-11 7 16,31-1-57-16,31 9 39 15,15 14-43-15,6 16-22 16,2 14 6-16,-6 12-42 16,-15 8 16-16</inkml:trace>
  <inkml:trace contextRef="#ctx0" brushRef="#br0" timeOffset="204926.6647">30264 5879 456 0,'0'0'27'0,"0"0"-27"16,0 0 0-16,0 0 4 15,-123-18 0-15,80 54 37 16,1 10 2-16,7 6-4 15,6 3 33-15,10-8-43 16,13-8-13-16,6-15-8 16,0-12-8-16,23-12 0 15,8 0 6-15,11-42 3 16,9-31 28-16,3-23-37 16,-10-8 10-16,-17 4-19 15,-25 11 18-15,-2 21-9 16,-33 18 0-16,-7 20 1 15,4 19-6-15,10 11 5 0,10 17-9 16,13 25 4-16,3 10-5 16,15 5 5-16,31-7 2 15,14-6-20-15,11-12 13 16,7-14 5-16,0-14-21 16,-9-4-9-16,-20 0-9 15,-20 0 15-15,-20 0 12 16,-9 0 7-16,-22 20 10 15,-19 16 48-15,-7 5-4 16,5 3-6-16,10-11-28 16,15-10 2-16,11-10-12 15,7-10-6-15,7-3 4 16,29-10-5-16,8-23-25 16,7-7-5-16,-6 4-18 0,-14 8 18 15,-15 16 26-15,-12 11 22 16,-4 1 7-16,0 0-4 15,0 6 19-15,0 19 22 16,0 7-38-16,0 0 7 16,0-8-24-16,18-10 11 15,11-9-9-15,11-5-1 16,0 0-1-16,0 0 0 16,-6 0 7-16,-8 0-10 15,-6 7 3-15,-1 13 0 0,-6 9-5 16,-3 5 5-1,0 2 0-15,1-2-10 0,0-7 6 16,5-20-42-16,4-7-147 16</inkml:trace>
  <inkml:trace contextRef="#ctx0" brushRef="#br0" timeOffset="205101.1984">30727 5584 596 0,'0'0'62'15,"0"0"-60"-15,0 0-4 16,0 0-27-16,0 0-107 0,131-52-106 16</inkml:trace>
  <inkml:trace contextRef="#ctx0" brushRef="#br0" timeOffset="205496.7112">31393 5326 151 0,'0'0'401'15,"0"0"-315"-15,0 0-53 16,0 0-31-16,0 0-4 15,0 0 11-15,-27 106-9 0,22-44 7 16,5-2 1-16,0-10 21 16,3-9-29-16,19-11 0 15,7-10 10-15,7-8-10 16,4-6 0-16,7-4-3 16,4 1-10-16,-4 6 7 15,-10 9 0-15,-6 15-20 16,-6 2 18-16,-9 9 16 15,-7 2-6-15,-5 0-2 16,-4-7 0-16,0-7 2 16,0-10 7-16,-6-10-3 15,-13-5 50-15,-2-2 0 16,-8-2-20-16,-2 0-36 16,-5 0-7-16,-2 0 3 15,-2-3-102-15,0 0-85 16</inkml:trace>
  <inkml:trace contextRef="#ctx0" brushRef="#br0" timeOffset="205766.2872">31395 5209 542 0,'0'0'71'0,"0"0"-71"16,0 0 0-16,0 0 28 0,172-3 11 15,-108 13 3-15,5 2-32 16,-7 2-1-16,-6-3 11 16,-6 6-20-16,-13 5-14 15,-12-3-12-15,-14 2-91 16,-11-7-89-16</inkml:trace>
  <inkml:trace contextRef="#ctx0" brushRef="#br0" timeOffset="209017.9209">32375 6052 556 0,'0'0'47'0,"0"0"-30"16,0 0 11-16,0 0-28 15,0 0 0-15,0 0-4 16,0 0 13-16,0-5-9 16,0 5 9-16,0 0 8 15,0 0 23-15,0 0-33 16,0 0-7-16,0 0 4 0,0 0 5 16,0 0 5-16,0 0-11 15,0 0-3-15,0 0 0 16,0 0 2-16,0 0-2 15,0 20 0-15,-13 15 6 16,-3 9-6-16,-1-2 0 16,3-6 1-16,8-10-5 15,-3-8 7-15,5-4-3 16,-2-5 0-16,4-6 11 16,0 0-9-16,0-2-2 15,0 1-19-15,-7 4-22 16,-5 2-68-16,-3-4-124 0</inkml:trace>
  <inkml:trace contextRef="#ctx0" brushRef="#br0" timeOffset="210056.2446">19671 9180 120 0,'0'0'148'15,"0"0"-146"-15,0 0 9 16,115-62-11-16,-103 60 24 16,-7 2 8-16,-5 0 48 15,0 0 27-15,0 16-15 16,0 26-46-16,-3 27-37 16,-3 20 16-16,6 17 13 0,0 7-33 15,0-2 10-15,0-16-6 16,0-15-9-16,4-17 0 15,7-19-8-15,7-20 6 16,5-22-57-16,-8-15-121 16,-9-45-229-16</inkml:trace>
  <inkml:trace contextRef="#ctx0" brushRef="#br0" timeOffset="210784.423">19607 9668 742 0,'0'0'31'0,"0"0"-60"16,0 0 50-16,0 0-34 16,140 0 13-16,-68-9 0 15,5-9 6-15,8-5-6 16,4-7 4-16,7-1-4 16,0-5 0-16,-5 0-1 15,-11 0 1-15,-13 9-7 16,-18 8 2-16,-20 10-3 15,-13 8 0-15,-12 1 6 16,-4 0 2-16,0 1 2 16,-18 36 3-16,-18 20 18 15,-6 20-3-15,-3 3-15 16,10-7 27-16,12-22-32 0,13-14 3 16,10-18-2-16,0-11-1 15,0-8 0-15,0 0-2 16,16-26 9-16,3-36 1 15,4-26-8-15,-3-14 0 16,-11-3 2-16,-9 15-2 16,0 20 0-16,-21 20-1 15,-6 17 12-15,4 18-8 16,4 7-3-16,11 6 2 16,3 2-9-16,5 0 7 15,0 0-9-15,3 0 8 16,22 0-6-16,14 0-1 0,10-10 8 15,6-24 0-15,3-14-7 16,-4-7 7-16,-16 5 0 16,-16 10-2-16,-17 13 8 15,-5 12-1-15,-16 13-5 16,-13 2 0-16,0 23 29 16,5 34-27-16,6 25 2 15,9 21-4-15,9 1 14 16,2-16-15-16,38-21 1 15,16-31 0-15,11-29-15 16,1-7-3-16,0-31 1 16,-15-10 16-16,-20 12-1 15,-12 11-5-15,-11 18 7 16,0 0-17-16,1 32 12 16,5 19 10-16,1 16 6 0,6 3-3 15,6-7 7 1,8-14-29-16,13-21 14 0,7-25-90 15,-4-8-47-15,-5-40-427 16</inkml:trace>
  <inkml:trace contextRef="#ctx0" brushRef="#br0" timeOffset="211880.3219">22142 9569 563 0,'0'0'44'0,"0"0"19"16,0 0-11-16,0 0-27 15,0 0 44-15,0 0-69 16,-83-79 4-16,112 10-4 15,14-22 0-15,8-15 0 16,-2-11 0-16,-7 5 4 16,-11 12-3-16,-17 18-1 15,-14 20-7-15,0 19 7 16,-26 16 2-16,-6 14-2 0,-1 13 0 16,0 4 9-16,-1 46-16 15,7 31 7-15,5 31 0 16,6 19-2-1,14 5 7-15,2-11 3 0,0-14-8 16,31-26 5-16,7-27-1 16,9-24-4-16,4-22 0 15,0-12-9-15,5-6 18 16,-2-28-13-16,-7-9 4 16,-5-2 0-16,-15 4-4 15,-12 9 4-15,-13 11 0 16,-2 4 3-16,0 7 2 0,0 6-3 15,-7 1-2-15,3 3 3 16,-2 0-8-16,3 12 5 16,3 18-3-16,0 9-7 15,9 5 10-15,20-5 0 16,9-11-1-16,7-12 7 16,-1-16-16-16,3-4 10 15,0-39 0-15,0-20 0 16,-3-23 9-16,-4-13-9 15,-11-5 0-15,-9 0 4 16,-11 10-2-16,-9 7-2 16,0 13 0-16,-22 11-4 15,-10 12 5-15,-6 10-2 16,1 12 1-16,-1 6 0 16,7 13-4-16,6 8 4 15,9 2-2-15,8 19-2 16,3 33 4-16,1 27-1 0,4 21-4 15,0 11 10-15,0-1-12 16,9-7 7-16,15-19 0 16,10-18 2-16,1-16-2 15,3-13 0-15,-2-13-1 16,-5-10 9-16,-2-8-22 16,-5-6 14-16,-8 0 0 15,-7 0 2-15,-7 0 0 0,-2 0 6 16,0-2-3-16,0-16-4 15,-17-6 17-15,-10-1-18 16,0 1 0-16,0 6 2 16,5 4 2-16,9 3-1 15,8 9-3-15,5-1-6 16,0-3 5-16,31-2-72 16,9-6 57-16,12 2 13 15,-2 0 3-15,0 0-2 16,-3 4 0-16,-5 2 2 15,-9 1 2-15,-4 5-2 16,-6 0 0-16,-4 0-4 16,-2 19 10-16,-2 13-16 15,-1 8 10-15,-2 5 0 16,5-6 9-16,-2-6-9 0,5-19-7 16,3-14-42-16,0-13-48 15,-2-35-38-15,-8-14-185 16</inkml:trace>
  <inkml:trace contextRef="#ctx0" brushRef="#br0" timeOffset="212193.7249">23318 9035 479 0,'0'0'110'0,"0"0"-37"16,0 0-73-16,0 0 9 16,0 0-11-16,110-126 4 15,-48 68-2-15,1-5 0 16,-7 10 1-16,-21 6 5 0,-18 16-5 15,-17 9-1-15,0 9 24 16,-31 9-13-16,-13 4 20 16,-1 2-18-16,5 24 16 15,15 13 14-15,17 7-43 16,8 2 0-16,20 2-6 16,24 0 9-16,12-5-9 15,2-3 6-15,-2-2 0 16,-7 1 1-16,-14 4-1 15,-12 5 0-15,-15 2 0 16,-8 3 7-16,0-8-14 16,0-9-11-16,0-23-151 15,14-15-114-15</inkml:trace>
  <inkml:trace contextRef="#ctx0" brushRef="#br0" timeOffset="213261.7527">25105 8488 338 0,'0'0'174'0,"0"0"-92"16,0 0-59-16,0 0-4 15,0 0-7-15,-111 103-4 0,77-30-7 16,6 10 34-1,5 2-28-15,12-4 49 0,11-13-56 16,0-17 2 0,0-20-4-16,9-19 8 0,6-12-6 15,6-7 7-15,4-42-2 16,4-25 58-16,0-22-63 16,-4-16 0-1,-11-7-8-15,-14 7 10 16,0 18-2-16,-20 25 0 0,-13 29 5 15,4 25 2-15,6 12-7 16,10 3 0-16,5 34 0 16,8 21-6-16,0 15 5 0,17 6-12 15,30-8 11 17,15-10 0-32,14-19 2 0,6-17-14 15,-1-18 7 1,-8-4-25-1,-8 0-16-15,-16-7 28 16,-18 2 0 0,-18 5 10-16,-13 0 9 15,0 9 1-15,-22 30 13 0,-7 11 1 0,3-4-5 16,8-13-9-16,9-14 7 0,9-19-16 16,0 0 6-16,29-24 3 0,15-21 5 15,3-2 5-15,-5 3-10 0,-13 13 0 16,-14 18 5-16,-7 13-14 0,-4 0 9 15,3 8 0-15,1 22-1 16,6 6 10-16,-3 0-1 16,7-8-8-16,7-14 16 15,13-14-19 17,10 0 3 77,10-30 0-109,0-7 1 16,-4 8-1-16,-12 7-2 0,-13 19 0 0,-4 3-1 15,-10 19 2-15,-6 19 1 0,-2 8 0 0,-7 3-8 16,0-20-63-16,0-25-148 15</inkml:trace>
  <inkml:trace contextRef="#ctx0" brushRef="#br0" timeOffset="213403.7343">25874 8216 738 0,'0'0'47'0,"0"0"-40"0,71-115 22 0,-28 89-29 0,-3 10-28 16,-7 12-34-16,-6 4-52 16,-19 0-97-16</inkml:trace>
  <inkml:trace contextRef="#ctx0" brushRef="#br0" timeOffset="214285.3399">27414 7993 148 0,'0'0'66'0,"0"0"-9"16,0 0-16-16,0 0 29 15,0 0 8-15,0 0 9 16,-63-32-4-16,52 21-39 16,2 2 42-16,4 0-61 15,3 4-13-15,2-4 3 16,14-6-7-16,26-7-12 15,25-10 4-15,6 1 0 0,5 6-6 16,-7 10 6-16,-11 13 0 16,-14 2-8-16,-13 28 8 15,-15 28 0-15,-16 25 0 16,0 25 0 0,-33 21 4-16,-21 11 2 0,-2-8-6 15,-2-18 1-15,7-35 5 16,11-33-6-16,12-26 0 15,5-18 9-15,5 0 27 16,9-11-10-16,7-17-25 16,2-12-1-16,9-4 1 15,28 0-13-15,11 11 10 16,3 10 2-16,2 16 2 16,3 7-2-16,4 11-5 15,2 16 4-15,1 9-9 16,-1-5-4-16,-6-3-45 15,-4-10-22 79,-10-14 5-94,-3-4-42 0,-3-19 15 16,-2-30 2-16,-3-13-156 0</inkml:trace>
  <inkml:trace contextRef="#ctx0" brushRef="#br0" timeOffset="214792.6649">28385 8024 330 0,'0'0'107'0,"0"0"-16"0,0 0-30 0,0 0-9 0,0 0-51 0,-124 101 24 0,99-19 11 0,11 7-15 0,14-2 16 0,0-8-21 0,31-17-14 0,17-26 16 16,12-28-18-16,6-10 0 16,8-52 9-16,0-20-7 15,-12-10 26-15,-16 4-27 16,-23 5 0-16,-23 11 40 15,-15 8-32-15,-37 6-3 16,-14 12 12-16,-3 10-6 16,5 9 10-16,14 11-22 15,16 7-1-15,18 1-12 16,16 0-82-16,0 9-115 16,27-9-7-16</inkml:trace>
  <inkml:trace contextRef="#ctx0" brushRef="#br0" timeOffset="214869.5286">28789 7744 269 0,'0'0'7'0,"0"0"26"0,0 0 11 0,0 0 79 16,0 0-30-16,0 0-23 15,-27-70-12-15,27 70-41 0,0 4-7 16,0 21-10 0,11 4 6-16,11 5 1 0,3-6 13 15,4-11-20-15,0-4 0 16,0-13 5-16,-5 0 4 16,-4-2 8-16,-11-17-10 15,-7-10-1-15,-2-1 44 16,-15-1-32-16,-21 4 2 15,-5 7-12-15,2 4 6 16,5 6-6-16,12 6-8 16,11 4-17-16,11 0-22 15,0 0-123-15,20 2-40 16,16 0-130-16</inkml:trace>
  <inkml:trace contextRef="#ctx0" brushRef="#br0" timeOffset="215234.5534">29319 7532 502 0,'0'0'4'16,"0"0"-4"-16,0 0 6 0,0 0 2 0,0 0 3 16,0 0-3-16,13 72 54 15,-20 6 27-15,-22 18-16 16,-4 8-14-16,-1 0-26 0,5-4-29 15,7-5 30 1,5-2-34-16,5-7 0 0,3-6-4 16,5-14-23-16,4-18-38 15,0-22-57-15,13-26-136 16</inkml:trace>
  <inkml:trace contextRef="#ctx0" brushRef="#br0" timeOffset="215562.2799">29528 8201 509 0,'0'0'98'15,"0"0"-98"-15,0 0 15 0,-6 155-5 16,4-89 13 0,2-6-14-16,0-14 12 0,15-16-20 15,14-18-1 1,8-12 26-16,9-20-21 0,-4-24 57 15,-7-11-46-15,-15 3-14 16,-20 0 25-16,-4 12-26 16,-39 8 2-16,-10 13 14 15,2 10-12-15,1 9-10 16,13 2-1-16,12 24-133 16,0-4-62-16</inkml:trace>
  <inkml:trace contextRef="#ctx0" brushRef="#br0" timeOffset="218467.6546">31170 7497 349 0,'0'0'67'0,"0"0"-42"15,0 0-13-15,0 0 76 0,0 0 9 16,0 0-19-16,0 0-16 15,-29-2-57-15,-4 2 13 16,-7 29-18-16,-7 8 0 16,5 12 13-16,8 1-7 15,12-3-6-15,13 0 0 16,9-7 1-16,7-6-5 16,24-2 4-16,11-7-3 15,1-6-5 16,-3-2 8-31,-7-6-6 16,-13-5 3-16,-11 0-11 0,-9 0 8 0,0 1 6 16,-15 4 0-16,-30 6 20 0,-16-1-16 15,-1-4-4-15,2-4 1 16,18-8 9-16,17 0-10 16,21 0 0-16,4-10-21 0,29-16-14 15,27-10-47 1,17-10 61-1,10-1-1 1,-1 7-3-16,-6 6-13 16,-12 9-2 109,-17 11 14-125,-13 1 26 0,-15 5 3 15,-10 2-1-15,-6 0 54 0,-3 0 23 0,0-2-33 0,0-2-39 16,-7 2-3-16,-6 2 7 0,-8 4-9 0,-3 2-2 16,-4 0 2-16,-5 14 6 0,5 15-4 0,8 8-4 15,11 3-3-15,9 0-6 0,0 0 9 16,18-2 0-16,13-5-7 15,10-9 11-15,5-8-9 16,10-11-2-16,0-5-10 0,4 0 14 16,-3-19-14-16,-1-17 4 15,0-13-1-15,-5-11-15 0,-2-13 25 16,0-16-9-16,-7-10 13 0,-3-1 6 16,-6-4-6-16,-9 5 0 15,-6 13-2-15,-12 11 9 0,-6 20-14 16,0 22 10-16,-29 12-3 15,-8 19 17-15,-9 2-5 16,-8 36 0-16,4 28 29 0,8 27-23 16,9 17 55-16,17 8-38 0,16 0-26 0,6-7 12 15,40-17-21-15,14-20-3 0,9-15-4 0,5-16 14 16,-5-8-17-16,-5-10-69 0,-18-10-77 16,-23-12-154-16</inkml:trace>
  <inkml:trace contextRef="#ctx0" brushRef="#br0" timeOffset="224791.211">11053 11803 229 0,'0'0'63'16,"0"0"-44"-16,0 0-11 15,0 0-8-15,0 0 0 16,0 0-7-16,0 0 12 16,0-52-5-16,-6 52 25 0,-2 0 10 15,-3 0 38 1,3 0-65-16,-1 0 10 0,-1 0 0 15,2 0 8-15,4 0 0 16,1 0-13-16,3 0 4 16,0 0 22-16,0 0-39 15,7 0 0-15,26 0-7 16,14 0 15-16,14-3-8 16,7-14 0-1,10-11 2-15,0-4 23 0,2-2-8 16,3 1-8-16,-5 1 19 15,2 6-21-15,-2 4 16 16,-2 1-23-16,0 11 12 16,-5-1-15-16,-5 9 3 15,1 2 0-15,-7 0 1 16,1 0 0-16,-1 0-1 16,4 0 0-16,3 0 3 15,3-4-5-15,1-10 2 0,0-6 0 16,-5 1 8-1,-2 2-2 48,-5 1-7-63,-1 4 1 16,0 6 0-16,2 6-10 0,-2 0 15 15,0 0-5-15,-2 0 0 31,0 0 5-15,4 0-5 0,-3 0 0-1,4 0 1-15,-3-10-6 16,0-5 5 0,0 4 0-1,-4 0 4 1,-4 4 7-16,-3 3-12 15,0 2 1-15,-2 2 0 16,-1-3-9-16,1 1 9 16,-3-4 0-16,5 1 0 15,4-4 9-15,3-3-9 16,4 1 0-16,2-2 0 16,2-1 6-1,1 3-6-15,-5 3 0 16,-5-1-1-16,-4 5 12 15,-2-2-12-15,-1 4 1 16,2-2 0-16,0 4-10 0,4-2 10 16,1 2 0-16,3-2-3 15,-3-2 17-15,1-2-14 16,-5-1 0-16,-3 0 0 0,-1-1 1 16,-5 2-1-16,-2 2-1 0,0 4-1 0,-5-2 4 15,6 2-4-15,0 0 2 0,1-2 0 16,7 0-3-16,2-2 3 0,0-5 0 15,1 2 3-15,-2-3 4 0,2 0-5 16,-4 0-2-16,1 0 0 0,2 2-9 0,0 2 12 16,5 0-3-16,-4 2 0 0,6 0 5 15,-2 2-9-15,2-2 4 0,0-4 0 16,-4-3 0-16,4 0 0 0,0-5 0 16,0-1 0-16,-3 5 6 15,-2 1-8-15,-1 4 2 0,-4 2 0 0,-3-1-7 0,-1 2 10 16,0-3-3-16,-3 3 0 15,-2-2 3-15,1 2 2 0,0-2-5 16,-1 2 0-16,0 0-7 0,0 0 7 0,-1 0 0 16,-3 1-12-16,1-1 24 0,-3-1-15 15,-4 2 3-15,-1-4 0 16,1 3-13-16,-2 0 20 16,-6 0-7-16,0 2 0 15,-4 2 7-15,-3 0-22 0,-2 0 15 16,-1 0 0-16,3 0-8 15,1 0 13-15,3 0-5 16,1 0 0-16,-3-2 12 16,-3 0-16-16,-3 2 4 15,-3 0 0-15,-5 0-4 16,0 0 4-16,0 0 0 16,0 0 27-16,0 0-18 15,0 0 19-15,0 0-28 16,0 0 7-16,0 0-10 15,0 0 3-15,0 0 0 16,0 0-8-16,0 0 19 16,0 0-9-16,0 0-2 15,0 0-3-15,0 0-6 16,0 2 9-16,-9 10-14 0,-6 0-6 16,-1 2-19-16,1-4 34 15,-8 1-17-15,1-2-33 16,-3 4-28-16,-1-2-69 15,-1-3-81-15</inkml:trace>
  <inkml:trace contextRef="#ctx0" brushRef="#br0" timeOffset="229281.5352">17102 10912 327 0,'0'0'22'16,"0"0"-8"-16,0 0-12 15,0 0 10-15,0 0 30 16,0 0 17-16,0-22-34 0,0 16 11 15,0 0-28-15,-2 2 44 16,-3 2-52-16,3 2 5 16,-2 0 19-16,4 0 6 15,0 0-8-15,0 0-22 16,0 0 6-16,0 27-6 16,0 17 0-16,0 17 0 15,9 17-6-15,9 11 8 16,3 4-2-16,0 0 0 15,-1 0 6-15,-3-3-8 16,-3 4 2-16,-5 6 0 16,0 5-2-16,0-1 4 15,0-1 2-15,2 1-4 16,3-4 5-16,-4-6 6 0,4-10-11 16,-3-14 0-16,-2-7-3 15,2-9 3-15,0 0 0 16,0 4-6-16,1 0 13 15,-1 3-7-15,-1 2 0 16,0 2 0-16,-1 1-1 16,-1-2 1-16,2-6 0 15,-4-8-4-15,1-8 14 16,-3-5-13-16,-2-9 3 16,3-4 0-16,-1-2-3 15,3 0 7-15,-5 5-4 16,3 4 0 62,-3 3 2-78,0 3-5 0,-2 5 3 0,0-4 0 16,0 2-4-16,2-7 4 0,-2 1 0 0,2 2-2 0,1-1 6 15,-1 3-1-15,0-4-3 0,3-2 0 0,-3-4-4 0,3-1 10 16,-1-2-6-16,0 1 0 0,1 5 0 0,-1-3-2 15,0 0 2-15,-1-2 0 16,-1-8-4-16,1 0 4 16,-1-4 0-16,0 3 0 15,2 2 5-15,1 6-9 0,-1 6 4 16,2-1 0-16,0 3-2 16,0 2 10-16,-2-3-12 15,-1-2 4-15,-1 1 0 16,0-6 1-16,0-3-1 15,2-2 0-15,2-1-4 16,-4-1 9-16,2-6-4 16,-2 6-1-16,5-2 0 15,-1 1-3-15,2 2 3 16,-2-6 0-16,1-2-4 16,-5-1 10-16,0-4-6 15,0 0 0-15,-2 0 0 16,0-6 1-16,0 0-1 15,0 4 0-15,0 1-3 16,2 1 12-16,3 2-17 0,0 5 8 16,-3 4 0-16,2 1 1 15,1 0-1-15,-5-3 0 16,2 2-5-16,-2-8 11 16,0 0-4-16,0-5-2 15,0-3 4-15,2-1-11 16,0 0 7-16,-2 0 0 15,0 3-4-15,0 3 11 16,2 6-7-16,-2 2 0 16,0 4 4-16,0-9-12 15,0 0 8-15,0-5 0 16,0-4 0-16,0 1 10 16,0-1-9-16,0 0-1 15,0 0 0-15,0 0-1 0,0 3 1 16,0 1 0-1,0 2-6-15,0 2 14 0,0-2-8 16,0-5 0-16,0-1 0 16,0 0-2-16,0 0 10 15,0 2-8-15,-4-2 0 16,0 0 7-16,-1 0-8 16,1 0 1-16,-1 0 0 15,-4 0-4-15,0 0 4 16,-1 0 0-16,-2 0-4 15,1 0 10-15,-3 0-12 0,1 0 4 16,-1 0 2-16,-3 0 3 16,1 0-3-16,-6 0 0 15,-2 0-5-15,-5 0 15 16,-2 4-17-16,-1 7 7 16,-3 5 0-16,-1-3-4 15,0 0 4-15,0 1 0 16,1-4 4-16,2 0-4 15,1-3 7-15,3 2-7 16,7-3 0-16,0 0-3 16,2 4 3-16,-1 4 0 15,-2-2-2-15,-2 4 9 0,0 0-12 16,1 2 5-16,-1-4 0 16,3 1 3-16,-2-4-3 15,3-1 0-15,-1-1 0 16,2-4 10-16,0 4-11 15,-5-1 1-15,-4-3 0 16,-9 4-2-16,-1-1 2 16,-6 0 0-16,0 1 1 15,6 2 8-15,-2 1 1 16,3 2-10-16,1-1 0 16,1 2-7-16,-2 1 11 15,2-3-4-15,0-2 0 16,3 1 8-16,-2-8 3 15,1 6-5-15,-1 0-4 16,1 2 15-16,-1 6-17 0,4-3 3 16,0 2-14-16,-2 3 26 15,0 2-23-15,0-2 8 16,-5 1 0-16,0-6 7 16,-1 2-7-16,-2-4 0 15,1-4-1-15,-2 1 9 16,1-1-15-16,4 4 12 15,1-5-5-15,3 2 14 16,-1-2-14-16,1 6 0 16,0-8-4-16,-4 1 16 15,2 2-14-15,-1-3 2 16,-1 2 0-16,1-4 3 16,-5 0 1-16,4 2-3 15,-1 1 0-15,-2-1 12 16,-3 3 0-16,-1 1-13 0,-5 2 0 15,-2 0 0-15,0 2 8 16,1 0-8-16,8-4 1 16,2 2 11-16,9-7-5 15,0 0-7-15,4-1 3 16,2 0-4-16,1-4 5 16,-3 0-4-16,-4 0 0 15,-3 0 9-15,1 0-7 16,-2 0-2-16,-3 4 0 15,-3 0 1-15,-1 2 6 0,-2 3-7 16,-1-2 0-16,1 3 14 16,1-2-23-16,-1 2 9 15,-4 1 0-15,4 0-2 16,-3-5 9-16,3 2-7 16,2 0 0-16,1-3 2 15,-1-4-3-15,5 4 1 16,-2-1 0-16,-1-1-1 15,5 2 4-15,-1-1-3 16,1 1 0-16,-2 4 3 16,2-5-6-16,-1 6 3 15,1 0 0-15,-3 2-1 0,0-4 1 16,-2 2 0-16,-2-2-1 16,4 1 6-16,-1 0-9 15,2-7 4-15,-1 6 0 16,0-4 0-16,0 0 4 15,0 0-4-15,0 1 0 16,1 0 3-16,1-2-10 16,0 2 7-16,2-5 0 15,1 4-3-15,0 2 6 16,-1-6-3-16,3 4 0 16,0-4 5-16,2 4-11 15,2 0 6-15,0 2 0 16,4-2-8-16,0-4 16 15,1 5-8-15,-3-3 0 16,-1 1 6-16,-3 5-14 0,-2-4 8 16,-6 4 0-16,2 2 2 15,1-1 3-15,-1 4-5 16,2-7 0-16,4 2 3 16,4 0-7-16,5 2 4 15,2-5 0-15,5-2-5 16,-1 1 14-16,8-4-11 15,-1 0 2-15,3 0 0 16,4 0-7-16,0 0 7 16,0 0 0-16,0 0 2 0,-3 1 2 15,-4 2-1-15,1-1-3 16,-5 2 0-16,2-4-5 16,2 0 5-16,1 0 0 15,1 0-5-15,5 0 13 16,-2 0-13-16,2 0 5 15,0 0-1-15,0 0-9 16,0 0 10-16,-2-6 0 16,0-20-8-16,-1-18 17 15,-4-14-7-15,-1 4-2 16,-1 6 1-16,-1 7-6 16,0 14 5-16,3 6 0 15,1 2 1-15,0-4 6 0,6-2-10 16,0-12 3-1,-2-3 0-15,0 0-5 0,-2 4 5 16,-3-4 0-16,1-4 1 16,-4-1 6-16,2 0-9 15,-3-3 2-15,-1 4 0 16,3 1-1-16,-1 7 1 16,0 6 0-1,1 1 4-15,-1 0 2 0,3-3-9 16,-3-7 3-16,4-5 0 15,2-6-2-15,-3-4 2 16,3-12 0-16,-1 11-8 16,0 4 16-16,-1 9-9 15,4 6 1-15,-3 5 0 0,1 8-3 16,-2-2 3-16,-2 1 0 16,-3-8-3-16,3-2 9 15,-2 1-7-15,1-2 1 16,1 1 0-16,-2-4 0 15,4-5 0-15,-1-2 0 16,1-5-5-16,-1 1 11 16,2-1-6-16,-4 11 0 15,3 3 3-15,-3 7-12 16,0 0 9-16,2-5 0 16,1-2 0-16,1-1 8 15,1-8-8-15,2-3 0 16,0 0 0-16,-1 6-1 15,1 1 1-15,-1 7 0 16,-1 11-2-16,0 2 8 0,-3 2-8 16,1 2 2-1,-2 1 0-15,2 0-8 0,-1 2 8 16,3-1 0-16,-2-6-1 16,-4-1 11-16,4-8-11 15,-3-2 1-15,-1-2 0 16,4-4-7-16,-3-2 7 15,3 4 0-15,1 6-1 16,0 7 11-16,1 12-11 16,4 0 1-16,-2 0 0 0,0-1-10 15,2-5 10-15,-3-2 0 16,3-4-2-16,-2 2 14 16,0 0-14-1,2 1 2-15,-2 2 0 0,-2-3-8 16,-1 2 8-16,0 1 0 15,1-3-2-15,-3-2 13 16,1-2-12-16,-3-2 1 16,-3 0 0-16,4 2-11 15,-1 4 13-15,2 6-2 16,0 0 0-16,3 4 11 16,-3-3-13-16,3 1 2 15,-6-2 0-15,0-6-12 16,-3-1 14-16,-3 0-2 15,5 1 0-15,1 8 11 0,6 1-11 16,-3 2 0-16,3 0-3 16,0 2-2-16,0 0 5 15,1 0 0-15,-2-2-1 16,1 0 8-16,-1-2-15 16,1-2 8-16,0 0 0 15,-1-2 2-15,1-4-2 16,-1-3 0-16,1 1-2 15,1 3 4-15,1 3-2 16,-2 0 0-16,2-2 0 16,0-4-2-16,-3-3 2 15,-1-1 0-15,1 3-2 0,-4 4 14 16,2 3-20-16,1 0 8 16,2 3 0-16,-2-6-5 15,6-1 5-15,-2-4 0 16,2-2-9-16,-2 0 15 15,0-1-12-15,0 4 6 16,-3 1 0-16,1 1-9 16,-2 5 9-16,-2 3 0 15,2 2-4-15,1 1 19 16,1-1-32-16,4-8 17 16,-2-4-10-16,2-10 7 15,0-1-14-15,0-7 16 16,2 2-3-16,2 11-1 15,3 7-1-15,-7 16 6 16,0 3 0-16,0 2-8 0,0 0 8 16,0 0 0-1,0 0-2-15,0 0 1 0,0 0-6 16,0 0 7-16,0 0 0 16,0 0-5-16,0 0 5 15,0 0 0-15,0 0-1 16,0 0 10-16,0 0-13 15,0 0 4-15,0 0 0 16,0 0-1-16,0 0 1 16,0 0 0-16,0 0 0 0,0 0 9 15,0 0-17-15,0 0 8 16,0 0 0-16,0 0-5 16,0 0 5-16,0 0 0 15,0 0-3-15,0 0 2 16,2 0-14-16,0 0 8 15,2 0-5-15,4 0 6 16,1 0 2-16,1 0 4 16,9 0 0-16,-1 0 4 15,3 0-16-15,2 0 12 16,4 0 0-16,-2 0 2 16,0 0-2-16,2 0 0 15,-2 2-10-15,-2 2 24 0,-1-4-22 16,-5 0 8-16,4 1 0 15,-2 1-5-15,4 1 11 16,4-3-6-16,4 0 0 16,2 0 4-16,0 0-5 15,-1-10 1-15,-1 1 0 16,2 1-7-16,-2-2 8 16,3 0-1-16,2 1 0 15,0 2-21-15,3 3 17 16,3 2-50-16,1 2-27 15,-3 0-19-15,-4 6-86 16</inkml:trace>
  <inkml:trace contextRef="#ctx0" brushRef="#br0" timeOffset="231712.1624">16084 15329 167 0,'0'0'63'0,"0"0"-32"16,0 0 8-16,0 0 16 15,0 0-40-15,0 0 50 16,0 0-20-16,0 0 16 16,-82-80-7-16,74 77-42 15,6 0 3-15,2 3-13 0,0 0 5 16,0 0-9-16,0 0 2 15,0 0 0-15,0 0 9 16,0 0-2-16,0 0-4 16,0 5-3-16,10 19 3 15,19 16-3-15,13 14 28 16,12 16-21 0,10 15 18-16,9 0-20 15,6 8-5 1,7-11 0-1,13 2 7-15,-4-7-7 16,-1-6 0-16,-7 0 7 16,-10-9-3-16,-6-8-1 15,1-6-3-15,-7-6 8 0,-3-3 2 16,-6-7-4-16,-7-5-6 16,-14 0 0-16,-10-15 3 15,-9-2-3-15,-10-6-8 16,-1-4 5-16,-5 0 6 0,0 0-14 0,0-18-17 0,-15-4-133 78,-12-5-57-78</inkml:trace>
  <inkml:trace contextRef="#ctx0" brushRef="#br0" timeOffset="232206.839">16655 16383 74 0,'0'0'324'0,"0"0"-263"16,0 0-42-16,0 0 2 16,0 0-21-16,0 0 12 15,66 22 31-15,10-4-15 16,8 6-7-16,8 6 39 15,6 5-41-15,1 1-7 16,-2 1 11-16,-3 1-17 0,-12-2 24 16,-8-8-30-16,-16-6 7 15,-14-9 4-15,-15-8-11 16,-9-5 0-16,-11 0 15 16,-7 0-12-16,-2 0 48 15,0 0-18-15,0 0 14 16,0 0-7-16,-8-18-39 15,-15-10 6-15,-4-7-7 16,-2-24 5-16,-2-11-20 16,0-6 6-16,-5 0-1 15,1 1 6-15,4 19-1 16,2 14 5-16,8 18 0 16,8 16-5-16,5 4-7 15,4 4-19-15,4 0-62 0,0 0-16 16,0 17-102-16,0 4-8 15</inkml:trace>
  <inkml:trace contextRef="#ctx0" brushRef="#br0" timeOffset="233721.6901">18593 16062 374 0,'0'0'18'0,"0"0"16"16,0 0-32-16,0 0 45 16,0 0-9-16,0 0-29 15,51-81 45-15,-46 77-26 16,-5 3 26-16,0 1 10 15,0 0-14-15,0 0 16 16,0 0-6-16,0 0-28 0,-23 23-9 16,-12 26-23-16,-8 19 0 15,-6 26-5 1,2 17 20-16,5 15-18 0,9 6 3 16,10-6 0-16,17-5-4 15,6-11 4 1,4-12 0-16,27-8-4 0,9-5 14 15,5-17-14-15,-1-16 4 16,6-16-11-16,-2-14 5 16,4-11 4-16,2-11-8 15,-4-6 9-15,4-43-37 16,-7-23 36-16,-11-16-4 0,-17-3 6 16,-17 19 12-1,-2 20-8 1,-23 15 1-16,-18 20 17 0,-6 5-15 0,-2 10 11 15,3 2-18-15,-2 0 0 16,11 18-1-16,6 0 3 16,10 4-4-16,13 0 0 15,8 2-68-15,0-5-46 16,22-12-44-16,-7-7-102 16</inkml:trace>
  <inkml:trace contextRef="#ctx0" brushRef="#br0" timeOffset="234798.2447">19784 16411 513 0,'0'0'80'0,"0"0"-71"16,0 0 5 0,0 0-14-16,-133-20 14 0,108 22 15 15,-2 23-23 1,6 12 15-16,3 7-12 0,11 13-7 15,7 6 26-15,0-5-27 16,31 1 13-16,9-11-14 16,7-12 10-16,0-4-11 15,-12-10 1-15,-10-4 0 16,-9-8-2-16,-14-2 7 16,-2 2 8-16,0 10 74 15,-29 4-47-15,-6 6-25 16,-4-1-15-16,3-12 0 15,13-5-2-15,7-6 3 16,7-2-1-16,7-4 0 16,2 0-10-16,0 0-5 15,24-6-102-15,16-16 103 0,11-12 6 16,9 2 3-16,0-7 1 16,1-3-5-16,-1-2 0 15,-2-1 5-15,-2-7-3 16,2-2 7-16,-2-13 2 15,-8 7-2-15,-5 7 0 16,-10 14 0-16,-15 11 3 31,-7 14-3-31,-11 6 3 0,0 8 24 0,-16 0 42 16,-19 0-64-16,-7 14-2 0,-8 26 6 16,-3 18-5-16,4 13 11 15,4 6-15-15,12 2 0 16,12-15 21-16,13-11-14 15,8-8 7-15,0-5-14 16,20-6 10-16,20-6-24 16,9-6 14-16,12-14 0 15,1-8-4-15,0-16-6 16,-4-26 2-16,-5-10 7 16,-6-2 1-16,-5-4-3 15,-8 10 3-15,-5 2 0 16,-2 2-4-16,-3-1 12 15,3-8-6-15,2-6-2 16,0-3 1-16,2-6-9 16,-2-8 9-16,-7 1-1 0,-2-2 4 15,-7 8 1 1,-5 9-5-16,-6 7 0 0,-2 17 1 16,0 10-1-16,-12 12 4 15,-9 9-2-15,-8 5 10 16,-5 0-4-16,-9 22-2 15,-1 24-6-15,1 11 2 16,6 10-6-16,8 13 4 16,13 1 0-16,14 9 14 15,2 4-12-15,13 5 1 16,25 2-3-16,7-7 2 0,3-13-4 16,6-24 2-16,2-8 0 15,4-12-3 1,-4-6-11-16,-3-1 13 15,-8-6-32-15,-16-8-119 0,-12-16 26 16,-17-12-98-16</inkml:trace>
  <inkml:trace contextRef="#ctx0" brushRef="#br0" timeOffset="240928.0847">18062 15986 224 0,'0'0'57'0,"0"0"-37"16,0 0 26-16,0 0-4 15,0 0-11-15,-122-18 18 16,106 18-18-16,0 0 11 15,3 0 10-15,7 0-33 16,-1 0 6-16,5 0-10 16,2 0-10-16,0 0-3 15,0 0-2-15,0 0-3 0,11 0-1 16,20 0 8-16,15-5 2 16,15-9 6-16,15-4 2 31,17-8-3-31,12 0-11 15,7-1 0-15,1-6-8 16,-6 3 12-16,-5 0-4 0,1-2 0 16,-5 0 4-1,0 5-14-15,-4-3 10 16,-3 10 0 0,-4-1 2-16,-4 3 2 15,-1 1 2-15,-6 2-6 16,-3-2 0-16,-2-1-10 15,-3 0 15 1,-4 1-5-16,1-2 0 94,3 1 6-79,9 1 3-15,2 0-9 0,6 1 6 0,-2 0-10 16,-8-2 4-16,-6-4 0 0,-4 4 0 16,-5 0 5-1,-6 0 0-15,-3 0-5 0,-5 4-3 0,-5 6-3 16,-3 0 6-16,-9 3 0 16,-4 4-3-16,-8-3 9 15,-1 4-6-15,1-4 0 16,4-1 0-16,6 0 4 15,6-4-4-15,5 0 2 16,3-4-4-16,5 4 7 16,-4 4-6-16,-7 1 1 15,-8-1-9-15,-9 3 8 16,-5 2 1-16,-6-3 0 0,-4 3-2 0,1 0 7 0,2-3-5 16,1 3 0-16,7-5 0 0,1-3-5 0,3 4 5 15,-1-2 0-15,2 6 0 0,-4-4 0 0,1 4-2 0,-1 0 2 16,-1 0 0-1,-1 0-5-15,-1-6 5 0,-2 1 0 0,1 2-3 16,-7 0 14 0,2 3-14-16,-4 0 3 0,-2 0 0 0,0 0-5 0,0 0 5 0,0 0 0 0,0 0-1 0,0 0 7 15,0 0-6-15,0 0 0 16,0 13-9-16,0 18 9 16,0 5 0-16,0 12 0 15,0 6-3-15,9 10 14 16,-1 11-16-16,8 6 5 15,2 13 0-15,0 13-9 16,1 4 9-16,6 13 0 16,-3 6 2-16,7 0 6 15,1 0-11-15,-1 2 3 0,2-7 0 16,-2-7-3-16,0-15 3 16,-2-19 0-16,-1-18-1 15,-4-12 8-15,-2-4-10 16,-2-10 3-1,-4 0 0-15,1 1-3 0,-6-1 3 16,0-1 0-16,-3-8-1 16,-6-3 8-16,0-14-10 15,0-6 3-15,0-3 0 16,0-2 5-16,-6-3-5 16,-12 0 0-16,-6 0-2 15,-1 0 7-15,-4 0-5 16,-4 0 0-16,-5 0-17 15,-5 4 17-15,-5 10-15 16,-8 10 2-16,-8 6-3 0,-8 2 2 16,-6-1 11-16,-5-4 3 15,-4-1 0-15,0-3 2 16,-1 2 6-16,1-2-7 16,0-4-1-16,0 4 14 15,0-1-16-15,-3 0 2 16,2 5 0-16,-6-6-4 15,-6 2 4-15,2-10 0 16,2 1-4-16,9-2 22 0,10-1-13 16,2-4 1-1,9-1-2-15,-1-2 7 0,5 4-11 16,4 6 0-16,0 4 1 16,4 0 9-16,-4 4-14 15,3 1 4-15,-1-1 0 16,0 4-8-16,2-6 8 15,4 2 0-15,0-6 10 16,6-5-8-16,3 2 24 16,4-1-26-16,-3 2 6 15,5-3-8-15,-4 7 2 16,3-7 0-16,3 4 0 16,0 0 10-16,-1-5-14 15,-1 0 4-15,2-1 0 0,-3-6-2 16,2 4 3-16,3-4-1 15,-1 5 0-15,1 1 9 16,-2 0-7-16,0 9-2 16,-3-4 0-16,3 9-10 15,4-5 16-15,6-6-6 16,8-2 15-16,9-10-15 16,3 0 39-16,0 0-39 15,3 0 0-15,0 0 0 16,0 0 0-16,0 0 0 15,0 0 1-15,0 0 4 0,-8-18 31 16,-5-18-36 0,-1-23-3-16,1-6-3 15,2-16-1-15,1 5 7 16,2-1 0-16,1 11 0 0,3 2-15 16,-1 6 15-16,-2 2-10 15,-1 6-4-15,1 2 14 16,-2 2 0-16,0-7 0 15,-2-5 6-15,-3-9-19 16,1-14 13-16,2-13-12 16,2-5 8-16,0 5-6 15,5 14 8-15,0 17-1 16,1 24 6-16,-2 21-13 16,-1 10 10-16,-1 4 0 15,-6-2 7-15,-5-7-7 16,-2 0 0-16,-2-5 0 0,0-4 4 15,1-5-8 1,4 4 4-16,3 0 0 0,5 1 0 16,5 8 0-16,0 6 0 15,2 4-11-15,-1 4 15 16,3 0-7-16,-5 0 3 16,5 0 0-16,-2 0 1 15,2 0-1-15,0 0-6 16,0 0-16-16,0 0-26 15,0 0 1-15,0 0-23 0,0 10-21 16,4 16 27-16,2 5-202 16</inkml:trace>
  <inkml:trace contextRef="#ctx0" brushRef="#br0" timeOffset="242922.5098">22886 16284 416 0,'0'0'78'0,"0"0"-7"16,0 0-50-16,0 0-21 15,0 0-3-15,0 0 3 16,0 0 18-16,36-48-17 0,-22 24 42 16,-4-2-10-16,1-14-14 15,1-14 2-15,-1-25-16 16,5-19 1-16,-3-15-6 16,1-10 0-16,-6 6-3 15,-6 17 10-15,-2 25-7 16,0 29 3-16,0 25 5 15,0 13 0-15,0 8 24 16,-2 0-30-16,0 31 0 16,0 44-2-16,2 34 0 15,0 29 6-15,0 12-4 16,0-16 18-16,13-25-20 16,9-30 0-16,5-26-3 15,2-29 3-15,-5-12 0 0,-1-8-2 16,-5-4 13-16,-3 0-20 47,-1 0 9-47,1 0 0 0,1 0-8 0,6 0 5 0,4 0 3 0,10 0 0 15,3 1 4-15,5-1-22 16,1 0 15-16,-3-8-38 16,0-25 41-16,-4-5-18 15,-2 0 18-15,-1 0-2 16,-3 5 5-16,-6 12-6 15,-6 11-3-15,-13 6-12 16,-7 4 13-16,0 0-13 16,-2 22 18-16,-20 10 19 15,-3 8-14-15,0-11 25 0,12-10-30 16,7-9 2-16,4-10-2 16,2 0 0-16,0 0-9 15,0-6 3-15,2-11-9 16,9 4 5-16,1 3 10 15,2 6-21-15,1 4 14 16,8 0-13-16,4 0 20 16,6 4 0-16,1 11 14 15,1-13-14-15,1-2 0 16,2-2 0-16,4-40 15 16,-2-9-15-16,1-4 4 0,-12 10-11 15,-10 11-20-15,-10 19 17 16,-6 9 10-16,-3 6 0 15,0 0 3-15,0 0 6 16,0 15-9-16,0-2 0 16,0 5 12-1,0 1-11-15,0-11-1 0,15-4 0 16,10-4 1-16,10-4-1 16,7-32 0-16,5-13-7 15,0-4-32-15,-6 8-3 16,-8 13-21-16,-11 20 54 15,-6 12-2-15,-6 0 18 16,-2 16-7-16,-2 16 50 0,-1-1-16 16,-1-8 21-16,-2-10-49 15,2-13 2-15,6 0-16 16,5-23 11-16,5-19-3 16,3-8 0-16,-1 0-13 15,0 6 10-15,-4 13-24 16,0 22-15-16,0 9 30 15,9 18-6-15,4 26 18 16,9 17 10-16,4 21-8 16,3 7 53-16,-3 10-44 15,-3 2-10-15,-15-7 21 16,-10-13-2-16,-16-22-15 16,0-24 25-16,-11-12 4 15,-22-11 48-15,-10-10-71 0,-6-2-10 16,0-2 5-16,0-28-6 15,11-19-2-15,13-19-10 16,21-16-55-16,4-14 56 16,31-10-22-16,25 2-2 15,11 1 12-15,2 5 0 16,-7 14 13-16,-8 23 9 16,-19 27 1-16,-12 19 11 0,-19 17-6 15,-4 36 0 1,0 25 78-16,-15 22-34 15,-6 1-17-15,1-14-9 0,9-30-17 16,7-22 11 0,4-18-17-16,0-22-3 15,17-33-2-15,12-24 10 16,2-10 0-16,-2 13-5 0,-4 22 7 16,-7 29-25-16,0 21 14 15,-2 4-14-15,3 25 13 16,8 19 10-16,0 6-5 15,6-1 0-15,6-17-44 16,-1-24-43-16,-1-12-165 16</inkml:trace>
  <inkml:trace contextRef="#ctx0" brushRef="#br0" timeOffset="244436.4801">26152 15176 342 0,'0'0'210'16,"0"0"-200"-16,0 0 4 15,0 0 37-15,0 0-3 0,0 0-7 16,-91-35-32-1,103-27 3-15,14-24-24 0,10-24 11 16,0-12 1-16,-5 0-7 16,-12 3 8-16,-11 17-1 15,-8 23 0-15,-10 33 5 16,-21 28 12-16,-5 18-17 16,-1 0 10-16,1 48 9 15,5 34-17-15,6 35 10 16,15 29 3-16,10 7-5 15,0-6 9-15,19-28-19 16,24-41 0-16,10-50-9 16,5-28 15-16,4-47-12 15,-4-34 6-15,-15-16-42 16,-17 8 28-16,-19 21-11 16,-7 29 5-16,-22 28 18 15,-20 11-19-15,-8 16 21 0,9 14-2 16,6 0 5-16,14-2 14 15,11-10-17-15,10-6 0 16,7-2 0-16,31-10 4 16,16 0-4-16,10-18 0 15,5-22 1-15,2-13-2 16,-4 2 1-16,-11 6-29 16,-9 19 14-16,-11 6-20 15,-14 18-9-15,-9 2 9 16,-7 0 19-16,-6 0 16 0,0 0 9 15,0 0 30 1,-8 8 19-16,-15 2-57 0,2-4 13 16,-2 3-14-16,-2-2 7 15,3 3 4 1,3 2-11-16,-2 9 0 0,3 7-2 16,5 8 8-16,4 10-6 15,7 8 0-15,2 0 0 16,0 3 16-16,9-13-15 15,13-7 6-15,7-11 1 16,9-18-2-16,2-8-4 16,5-14-2-16,-3-24 0 15,-4-8 4-15,-12-4-4 0,-12 8 0 16,-14 8-5 0,0 3 8-16,-20 6-3 0,-18 6 0 15,-7 6-2-15,-1 0-11 16,1 8 13-16,11 1 0 15,10 4-1-15,13-5 9 16,9 4 11-16,2 1-19 16,0 0-17-16,13 0 12 15,14 0 1-15,8 0 4 16,6-11-1-16,5-4 8 16,-1-8-7-16,2-3 0 15,-2-8 0-15,-8-7-3 16,-6-12 3-16,-4-11 0 15,-7-6 0-15,-8 1 2 0,-4 8-4 16,-8 14 2-16,0 17 0 16,0 5-3-16,-15 10 3 15,-7 1 0-15,-5 7 2 16,-2 6 10-16,2 1-1 16,4 6-11-16,6 33 2 15,5 30 11-15,12 26-4 16,0 21-1-16,10 2 16 15,21-8-22-15,4-24 5 16,10-23-7-16,-2-27 0 16,-2-24-14-16,5-12 1 15,-9-18-4-15,-3-23 13 16,-14-3-11-16,-7 4 13 16,-9 14-12-16,-4 12 14 15,0 13 6-15,0 1 25 0,0 0-19 16,0 0-12-16,0 0 7 15,7 1-17-15,9 9 9 16,9 2 1-16,10-4-12 16,0-8 12-16,5 0 0 15,1-13-8-15,-5-30 20 16,-3-15-11-16,-2-22-1 16,-6-16 2-16,-10-6-17 15,-9-1 15-15,-6 9-2 16,-8 28 1-16,-28 16-7 0,-7 28 5 15,-3 22 3 1,-1 0 0-16,9 37 27 0,9 22-27 16,18 17 6-16,11 7-4 15,13-2 6-15,30-11 3 16,10-15-11 0,7-22 0-16,0-10-4 0,-6-11 4 15,-9-4 0-15,-17 1 0 16,-7 2-17-16,-13 7 15 15,-8 10-6-15,0 12 0 16,0 4-4-16,0-4-56 16,0-17-67-16,0-23-255 15</inkml:trace>
  <inkml:trace contextRef="#ctx0" brushRef="#br0" timeOffset="245372.3805">28717 13543 199 0,'0'0'160'0,"0"0"-87"15,0 0 17-15,0 0-30 16,0 0-21-16,0 0 11 15,-71 30-25-15,71-30-19 16,0 0 0-16,0 0 8 16,0 0-26-16,0 0 25 15,0 0-13-15,0-14 39 0,8-26-26 16,15-21 5-16,4-16-18 16,-3 1 8-16,-4 14-9 15,-4 19 4-15,-10 15-3 16,-3 18 23-16,-3 8-18 15,0 2 15-15,0 0-20 16,6 11-17-16,6 32 13 16,1 32 5-16,3 23-1 15,-1 14 22-15,3-3-16 16,-1-12 17-16,2-11-23 16,1-13 11-16,-3-9-11 0,4-3 0 15,-11-6 0 1,2-2-2-16,-7-7 11 0,-1-11-9 78,-2-4 0-78,0-7 0 0,0-5-8 16,3-6 8-16,-1-3-11 0,3-4-18 0,11-6-85 15,-2 0-4-15,-3-20-86 0</inkml:trace>
  <inkml:trace contextRef="#ctx0" brushRef="#br0" timeOffset="246059.0669">28641 14558 498 0,'0'0'116'15,"0"0"-37"-15,0 0-60 16,0 0 7-16,0 0-25 15,0 0 4-15,65-55 67 16,-16 28-27-16,11-9-23 16,7 4 10-16,-2 6-30 15,-5 8 7-15,-16 9-9 16,-15 9 0-16,-11 0 0 0,-11 0 0 16,-5 0 0-1,-2 0 6-15,0 0 0 0,0-3-4 16,4 0-2-16,6-3-21 15,14-10-24-15,9-14-54 16,3-9-59-16,-4-11-110 16</inkml:trace>
  <inkml:trace contextRef="#ctx0" brushRef="#br0" timeOffset="249705.2268">29672 13289 225 0,'0'0'0'15,"0"0"-52"-15,0 0-8 16</inkml:trace>
  <inkml:trace contextRef="#ctx0" brushRef="#br0" timeOffset="250925.3619">30223 13378 542 0,'0'0'47'16,"0"0"30"-16,0 0-56 15,0 0-19-15,0 0 1 16,0 0 4-16,-123-1 0 16,88 21 13-16,-3-1-4 15,11 2 14-15,7-9 0 16,11-2-13-16,7 3-5 0,2 8-12 15,0 7 0-15,14 9-5 16,14 1 5-16,9-2-1 16,2 0 0-16,1-7-4 15,-4 0 5-15,-9-8-3 16,-14-2 9-16,-6-7-8 16,-7 1 7-16,-9 8-4 15,-31 7 28-15,-19 12-20 16,-7 2-4-16,-3-12-5 15,11-8 0-15,20-12 0 16,18-10 3-16,16 0 4 16,4 0-7-16,18-22-33 15,26-24 1-15,18-6 1 0,12-6 12 16,6-8 16 0,3 8-9-16,-4 3 3 15,-4 3 6-15,-13 10-3 16,-14 8 1-16,-16 12 4 0,-16 14-8 15,-16 8 7-15,-3 0 4 16,-34 22 11-16,-19 18-3 16,-9 15-7-16,-1 5 12 15,8 2 0-15,13-2 10 16,16-4-10-16,16-10-15 16,13-6 5-16,0-6-10 15,15-10 10-15,21-9-10 16,10-15 5-16,10 0 0 15,9-21-1-15,2-19 2 0,-1-10 0 16,-1 2-1-16,-7-2 4 16,-4 2-7-16,-5-10 3 15,-3-17 0-15,-1-15 12 16,-5-8-12-16,-2-6 0 16,-14 10-2-16,-13 9 7 15,-11 13 12-15,0 12-15 16,-27 14-2-16,-10 11 11 15,-10 16-8-15,-4 11 5 16,1 8-4-16,4 18-1 16,6 32 14-16,14 24-17 15,9 18 0-15,17 19 9 16,0 7-9-16,19-4 0 0,25-9-1 16,12-23 6-1,13-19-14-15,7-19 9 0,-7-11-4 16,-7-7 0-16,-15-2-17 15,-16-2-84-15,-11 4 14 16,-16-4-62-16,-4-6-86 16</inkml:trace>
  <inkml:trace contextRef="#ctx0" brushRef="#br0" timeOffset="251773.6347">31451 13311 486 0,'0'0'117'16,"0"0"-89"-16,0 0 28 15,0 0-46-15,0 0-4 16,0 0-6-16,-51-58 0 16,51 58-10-16,0 19 5 15,9 21 5-15,10 19 2 0,4 7 11 16,1 5-6 0,-1-10 10-16,2-21-17 0,-4-17 0 15,2-18 5-15,-1-5-4 16,5-32 26-16,-1-30-1 15,5-22-16-15,-4-9 6 16,-6 7-7-16,-11 18-9 16,-5 24 24-16,-5 17-12 15,0 19 9-15,0 5-8 16,0 3-1-16,0 0-24 16,0 3-1-16,16 24-26 15,6 16 36-15,7 15 5 16,7 12-4-16,-1 10 4 15,3 8-1-15,-7 4-1 0,-4 1 8 16,-13-1-8-16,-12-4 0 16,-2-16 8-16,-18-10 3 15,-18-17-11-15,1-22 11 16,-1-15 15-16,7-8-10 16,7 0-2-16,6-17-14 15,11-18 0-15,5-15-2 16,10-12-24-16,28-12-42 15,10-2 48-15,10 0-5 16,2 0 12-16,3-5 11 16,-3-3-12-16,-2 0 9 15,-4 0-5-15,-21 16 10 16,-18 15 5-16,-15 13 0 0,0 17 25 16,-33 12 27-1,-7 9-55-15,-2 2 22 16,-1 28-20-16,10 22 0 0,6 21-8 15,16 9 0-15,11 2 4 16,0-6-2-16,27-16-1 16,15-16 0-16,3-11 1 15,-3-8-11-15,-9 0 5 16,-14-8-8-16,-13 5-6 16,-6 5 21-16,-12 4 1 15,-25 10-5-15,-10 3 0 16,0-4-54-16,1-14-76 0,-4-16-225 15</inkml:trace>
  <inkml:trace contextRef="#ctx0" brushRef="#br0" timeOffset="253129.9043">25533 16467 352 0,'0'0'32'0,"0"0"-1"15,0 0-23-15,0 0-5 16,0 0-6-16,0 0-14 16,-25-30-20-16,23 30 37 15,0 0 13-15,0 0 8 16,2 0 34-16,0 0-35 16,0 0 5-16,0 0-2 0,0 0 2 15,0 0-1 1,0 0-9-16,0 0 34 0,0 0-19 15,0 0-15-15,0 0 5 16,0 0-17-16,0 0 16 16,0 0 3-16,0 0-18 15,0 0 7-15,0 0-11 16,0 0 0-16,0 0-3 16,0 0-3-16,0 0 0 15,0 0 0-15,0 0-3 16,0 0 8-16,0 0 1 15,0 0 0-15,0 0 0 16,0 0 4-16,0 0-4 0,0 0 0 16,0 0 4-16,0 0 0 15,0 0-4-15,0 8 3 16,0 24-3-16,0 22 2 16,4 26-1-16,14 13 18 31,7 1-16-31,6-5 8 0,3 0-11 15,-3-7 0-15,-6-2 4 16,-4-9-2-16,-3-13 0 16,-7-10 5-16,1-12 4 0,-6-8-11 15,1-6 0-15,-5-4 1 16,0-6-1-16,-2-6-2 16,0-6-46-16,0 0-31 15,0-24-32-15,0-33-119 0</inkml:trace>
  <inkml:trace contextRef="#ctx0" brushRef="#br0" timeOffset="253980.6803">26096 16780 408 0,'0'0'7'0,"0"0"-7"0,0 0 0 0,0 0 15 0,0 0 47 0,0 0 70 0,-41 46-108 0,-4 2-24 0,-2 9 47 0,10-2-11 0,7-11 6 0,17-18-4 0,13-12-36 0,0-5-2 15,11-9-5-15,18 0 5 0,11 0 1 0,4-17-1 0,4-11 4 0,-1-6-4 0,-12 14 1 0,-13 8 2 0,-10 8-3 0,-4 4 0 0,-1 0-3 0,2 0 3 0,9 0 0 0,6 0 4 0,5 4-3 0,7-4-1 0,6-8 0 0,1-21 0 0,-1-15-1 0,-3-6 7 0,-4 11-11 0,-11 13 10 16,-4 12-10-16,-5 14 3 15,1 0-1-15,-3 14 3 16,1 12-1-16,1 2 5 16,1-2-4-16,-1-8 8 15,8-9-8-15,4-9-1 16,6 0-6-16,12-19 14 16,4-21-4-16,2-8-1 15,0-1-2-15,-6 7 0 16,-8 3-2-16,-5 3 2 15,-10 1 0-15,-1 7 2 16,-13-9-2-16,-6 8 2 16,-2 1 6-16,-2 6 3 0,-20 4-10 15,-3 10 8-15,3 4-9 16,0 4 1-16,4 8-3 16,7 32-5-16,11 21-15 15,0 26 19-15,27 3-7 78,21 3-13-78,17-13-13 16,7-5 16-16,5-6-1 0,-5 5 13 16,-15-1 8-16,-18-8 36 15,-26 4-26-15,-13-11 4 0,-31 1 29 16,-23-15-31-16,-3-13 29 0,-1-15-20 15,6-10-2-15,5-6-3 0,14 0-10 0,9-14-5 16,10-18-1-16,14-19-15 16,0-12 1-16,20-5-33 15,20 10 3 1,5 10-15-16,1 7-59 16,-4 18-58-16</inkml:trace>
  <inkml:trace contextRef="#ctx0" brushRef="#br0" timeOffset="254922.1255">28290 16192 545 0,'0'0'6'0,"0"0"16"16,0 0-13-16,0 0-9 15,0 0 0-15,0 0-1 16,-97-40 3-16,69 40 57 16,3 8-12-16,3 28 19 15,9 16-41-15,3 17-13 16,10 7 24-16,0-7-34 15,7-14 5-15,13-18-7 0,3-35 1 16,6-4-3-16,8-61 4 16,5-41 6-16,6-35-4 15,-9-17-4-15,-18 10 0 16,-21 29-3-16,0 33-1 16,-34 38 0-16,-5 28 4 15,2 18 0-15,8 4 7 16,7 46-7-16,11 19-4 15,9 19 4-15,2-4-6 16,24-8 0-16,18-22 3 16,12-23-4-16,6-18-1 15,3-13 8-15,-5-4-3 16,-11-22 0-16,-14-1 6 0,-16 14 6 16,-12 7-8-1,-5 6 26-15,0 2 36 0,-17 24-57 16,-6 18-6-16,3 4 0 15,9-2-8-15,6-10 8 16,5-22 0-16,0-14-28 16,25-14 2-16,11-39 25 15,6-24 1-15,3-7 1 16,-8 3 8-16,-12 31-9 16,-12 24 0-16,-9 19 1 15,-4 7-1-15,2 0 0 16,6 15 0-16,1 21 0 0,6 5 3 15,5-1 8 1,7-8-11-16,8-20-2 0,10-12-2 16,8-12 3-16,7-16 1 15,3-2 0 1,-5 7 5-16,-7 18 0 0,-4 5-5 16,-6 4 0-16,-2 28 1 15,-1 10 2-15,-3 2 5 16,-3-6-7-16,-1-10-1 15,-2-13-30-15,-7-15-106 16,-9-5-14-16,-13-27-103 16</inkml:trace>
  <inkml:trace contextRef="#ctx0" brushRef="#br0" timeOffset="255355.9651">29024 15662 672 0,'0'0'68'16,"0"0"2"-16,-17-110-59 16,37 92-11-16,18-4-2 15,12 4-25-15,0 7-18 16,2 5-27-16,0 6-26 16,0 0-27-16,-5 0-76 15</inkml:trace>
  <inkml:trace contextRef="#ctx0" brushRef="#br0" timeOffset="255736.4689">30116 14931 527 0,'0'0'112'0,"0"0"-69"0,0 0-10 15,0 0 15-15,0 0-48 16,0 0 5-16,-60 174-5 16,60-97 11-16,18-16 29 15,4-14-25-15,-2-17-3 16,-2-13 10-16,0-4-19 16,-2-7 6-16,1-2-9 15,4-4-3-15,6 0-1 16,2 0 4-16,6 0-3 0,5 4-2 15,2 11-24 1,3 6 11-16,-1 12 17 0,1 2 2 16,-3 5 3-16,-4 0-4 15,-9-4 0-15,-9-5 0 16,-7-9 4-16,-8-8-4 16,-5-3 4-16,0 6 4 15,-34 5 51-15,-17 8-39 16,-13 0-10-16,-10 2 14 15,-4-6-12-15,4 3 5 16,10-8-8-16,11-7-7 16,14-1-1-16,10-7-1 15,16-3-10-15,7-3 8 0,6 0-29 16,0-13-87 0,11-27-93-16,9-14-110 0</inkml:trace>
  <inkml:trace contextRef="#ctx0" brushRef="#br0" timeOffset="256353.5207">30090 15075 445 0,'0'0'49'0,"0"0"2"16,0 0-26-16,0 0 13 15,0 0 3-15,0 0-17 0,-100 30 10 16,100-30-20-16,0 0 14 16,0 0-14-16,0 0-12 15,19 0 10-15,12 0 27 16,8 0-9-16,5-9 12 16,3-12-14-16,-3 0-18 15,1-2 3-15,-3 3-9 16,-4 4 14-16,-5 6-12 0,-4-3-5 15,-6 7 1 1,-8 2-2-16,-3 4 0 16,-10 0 3-16,-2 0 3 0,0 0-5 15,0 0-1-15,0 0-8 16,0 0-5-16,0 0-137 16,0 0-91-16</inkml:trace>
  <inkml:trace contextRef="#ctx0" brushRef="#br0" timeOffset="260921.7933">21525 10720 439 0,'0'0'15'16,"0"0"-9"-16,0 0 6 15,0 0-12-15,0 0 29 16,0 0 25-16,0 0-17 16,-60-2-20-16,60 2-17 15,0 2-1-15,0 29-4 16,11 34 5-16,11 40 26 16,3 35 7-16,2 30-15 15,2 21-14-15,2 18 9 16,7 1 2-16,6 1-15 0,5-3 15 15,3-20-15 1,0-14 20-16,2-17 16 0,-2-22-35 16,-6-16 6-16,-3-18-6 15,-5-8 0-15,-5-15-1 16,-6-14-4-16,-8-17 4 16,-5-16-2-16,-5-14-10 15,-7-10-37-15,-2-7 7 16,0 0 7-16,0-32-5 15,0-29-119-15</inkml:trace>
  <inkml:trace contextRef="#ctx0" brushRef="#br0" timeOffset="261891.2328">21431 10981 532 0,'0'0'37'15,"0"0"-4"-15,0 0-33 16,0 0-29-16,0 0 24 16,138-14 5-16,-51-16 27 15,29-14-21-15,27-12 13 16,24-13-1-16,18-3-7 15,8 2 20-15,6 6-26 16,-5 11-5-16,-11 15-3 16,-19 12 3-16,-10 12 5 15,-11 7-5-15,-10 4 0 0,-12 1-5 16,-16-2 9-16,-14 1-4 16,-22-4 0-16,-13 1 7 15,-14 0-15-15,-11 2 7 16,-8 0 1-16,-6 1-3 15,-7 2 6-15,-4 1-3 16,-2 0 0-16,1 0-2 16,-1 0 2-16,2 0 0 15,4 1-1-15,-1 12-1 32,1 7 4-32,6 12-3 0,5 14 1 0,5 20-5 15,3 24 5-15,7 17 0 16,2 24 5-16,2 14-3 0,2 12 0 15,1 7 4-15,1 11-3 16,-1 1-2-16,-3-4 21 16,-3-1-22-16,-6-15 2 15,-2-9 19-15,-2-8-8 16,-6-9-3-16,-2-10-10 16,-1-12 2-16,-3-15-1 15,1-19-1-15,-3-20 0 16,-3-20-3-16,-1-12-9 15,-7-12 4-15,0-8-13 16,-2 2 4-16,0-4 5 16,0 0 12-16,-4 4 9 15,-28 0-3-15,-15 4-6 0,-15 2 0 16,-16 2-1-16,-13 0 2 16,-11 2-2-16,-16-2 1 15,-12 2 0-15,-12 9 1 16,-24 8 8-16,-11 12-6 15,-13 7 1-15,-6 10 4 16,4 2-2-16,14-3 10 16,15-8 15-16,25-13 18 15,27-12-10-15,33-8-8 16,31-7-31-16,23-8 6 16,19-3-13-16,5 0 4 15,13 0-108-15,32-9 17 16,18-35 8-16,1-37-85 15</inkml:trace>
  <inkml:trace contextRef="#ctx0" brushRef="#br0" timeOffset="262436.9251">22917 10774 544 0,'0'0'8'0,"0"0"-16"16,0 0 16-16,0 0-19 15,0 0 10-15,0 0-12 16,-24 38 12-16,55 20 1 0,7 22 33 15,11 29 14-15,9 29-19 16,9 27 18-16,1 24-1 16,4 21-44-1,-3 8 4-15,-4 0-2 0,-9-12 13 16,-5-16-14-16,-7-19 6 16,-4-19-8-16,-7-18 3 15,2-13-3-15,-7-20 0 16,-1-12-6-16,-7-23 6 15,-11-24 0-15,-5-16-21 16,-4-18-15-16,0-8-5 16,0 0-1-16,-22-31-44 15</inkml:trace>
  <inkml:trace contextRef="#ctx0" brushRef="#br0" timeOffset="263006.5741">21596 12144 366 0,'0'0'36'16,"0"0"28"-16,0 0-22 15,0 0 23-15,0 0-38 16,0 0-24-16,-7-32 7 16,74 13-7-16,38-5 39 15,31-4-16-15,22-7 14 0,20-6-20 16,10-13-16-16,1-4 12 16,2-8-15-16,-4-3 11 15,-4 5-6 1,-9 10-1-16,-11 14-2 0,-23 10-3 15,-24 14 0-15,-32 5 2 16,-32 9-2-16,-25 2 3 16,-19 0-1-16,-5 0 0 15,-3 0-2-15,0 0 12 16,0 0-8-16,0 0 4 16,0 0-8-16,-3 0-15 15,-16 0-71-15,-12 23-90 16,-12 13-100-16</inkml:trace>
  <inkml:trace contextRef="#ctx0" brushRef="#br0" timeOffset="263454.8871">21739 12996 610 0,'0'0'20'15,"0"0"20"-15,0 0-40 16,0 0-54-16,0 0 52 16,131-77 2-16,-46 41 2 15,9 5 27-15,8 0 13 16,14 6-34-16,15-2 23 15,14-3-9-15,15-1-21 16,10-11 15-16,3-2-14 16,1-1 3-16,7 1 0 15,8 5-3-15,-6 11 0 16,-2 6-2-16,-19 5 3 16,-21 0-7-16,-21-3 5 15,-24-2-1-15,-23 0 0 0,-21 4 2 16,-23 8-4-1,-16 4 2-15,-9 6-2 16,-4 0 2-16,0 0 0 16,-11 0-2-16,-18 10-71 0,-11 15-52 15,-7 6-26-15,-4 1-221 16</inkml:trace>
  <inkml:trace contextRef="#ctx0" brushRef="#br0" timeOffset="265488.8447">22790 13018 92 0,'0'0'223'0,"0"0"-167"16,0 0-48-16,0 0 5 16,0 0 1-16,0 0-12 15,-18 0 5-15,18 0-7 16,0 0 0-16,0 0 2 15,-2 0 50-15,2 0-12 0,0 0 21 16,0 0-35-16,0 0 7 16,0 0-16-16,0 0 0 15,0 0 6-15,0 0-23 16,0 0-5-16,0 0 5 16,0 0 0-16,0 0-2 15,16 0 2-15,4 0 0 16,2 0 1-16,3-2-1 15,2 0 0-15,2-2 0 16,2 0 4-16,0 1-6 16,-2 2 2-16,-10-1 0 15,-2 2-2-15,-11 0 1 0,-6 0-3 16,0 14 4 0,0 19 2-16,-23 16 14 15,-5 5-16-15,-1-6 10 16,3-10 3-16,5-12-10 15,8-11 15-15,6-9-1 16,5-5-15-16,2-1 5 0,0 0-7 16,0 0-2-16,0 0-3 15,0 0-4-15,0 0-9 16,0 0 13-16,0 0-3 16,0 0 1-16,0 0-5 15,9 0 7-15,11 0 2 16,6-1 3 31,1-5 0-47,0 4 0 0,-2-1-4 0,-4 3 4 0,-2 0 0 15,-9 0-3-15,0 8 2 0,-3 10-6 16,-7 11 7-16,0 5 0 0,-5 6 6 0,-19 0-7 16,-3-6 1-16,-9-1 0 15,-1-8 3-15,-2-6 5 16,3-2 14-16,1-9-7 15,4 1 6 1,4-8 4-16,7 1-1 16,4-2-12-16,8 0-8 0,1 0 4 0,7 0-16 15,0 0-5 1,0 2-95-16,0-2-92 0,0 0-95 16</inkml:trace>
  <inkml:trace contextRef="#ctx0" brushRef="#br0" timeOffset="267545.7173">22225 11396 167 0,'0'0'20'15,"0"0"87"-15,0 0-31 16,0 0-3-16,0 0-5 16,0 0 1-16,-56 1 0 15,56-1-28-15,0 0-34 16,0 0-7-16,11 0-3 16,16-3 3-16,6-5 0 15,5 4 1-15,-2 4-1 16,-3 0 0-16,-7 5 0 15,-5 24 4-15,-13 6-4 16,-8 7 0-16,0 2 0 16,-10-5 3-16,-15-9-4 0,0-8 3 15,6-10 5-15,5-4 17 16,5-6 17-16,7-2-16 16,2 0-25-16,0 0-5 15,0 0-10-15,20 0-7 16,14 0 17-16,3 0-1 15,5 0 6-15,6 0-22 16,-4 0 3-16,3-17-20 16,-1-8-12-16,-5-5 15 15,-8-2-20-15,-6-2 41 16,-12 2-1-16,-6 3 16 31,-9 8 0-31,0 5 9 0,0 8 75 0,-2 8-32 0,-9 0-20 16,0 0 0-16,4 13-28 15,5 15 1-15,2 7-10 16,0-1 13-16,16-7-14 16,8-12 6-16,10-15 0 15,-1 0 0-15,3-19 2 16,-5-24-1-16,-11-7 5 16,-11 0 3-16,-9 5 23 15,-2 9 2-15,-25 10-8 16,0 10 3-16,7 8-25 0,7 7-3 15,13 1-1 1,0 1-114-16,6 12-122 0</inkml:trace>
  <inkml:trace contextRef="#ctx0" brushRef="#br0" timeOffset="268446.8094">23557 10978 358 0,'0'0'68'0,"0"0"-24"15,0 0-15-15,0 0 10 16,0 0-14-16,0 0-14 15,-9-7 9-15,9 7-20 16,-2 0 0-16,2 0-2 0,0 0 3 16,0 0-1-1,0 0 0-15,0 0 0 0,0 0 0 16,0 0 1-16,0 0 30 16,0 0-24-16,-5 0 5 15,-4 18-19-15,-6 18 9 16,1 10-2-16,8 2 4 15,6-2-4-15,0-10 0 16,6-8-1-16,21-12 1 16,11-14 0-16,11-2 2 15,5-16 5-15,1-20 5 16,-1-6-12-16,-15 3-43 16,-14 1-2-16,-13 15-10 15,-12 7-25-15,0 7 49 16,-5 5 31-16,-13 4 34 0,2-3-7 15,3 3 11-15,7-2-7 16,1 0 12-16,5 2-14 16,0 0-29-16,0 0 0 15,0 0 6-15,0 7-6 16,-9 26 0-16,-6 17 40 16,-10 11-4-16,-2-4-8 15,0-7 4-15,8-11-10 16,5-16 15-16,5-9-35 15,7-8 2-15,2-6-6 16,0 0 2-16,0 0-58 16,9 0-31-16,9-4-51 15,1-17-74-15</inkml:trace>
  <inkml:trace contextRef="#ctx0" brushRef="#br0" timeOffset="268849.976">24018 11031 20 0,'0'0'249'0,"0"0"-163"0,0 0-2 16,0 0-11-1,0 0 22-15,0 0-47 0,-22-6 4 16,19 6-22-16,1 0-26 16,0 0 12-16,-2 16-16 15,4 8-1 1,0 4-1-16,0-2 4 0,0-6-2 16,0-8 0-16,11-6 0 15,3-6-4-15,-4 0-9 16,3-2 13-16,-3-22-2 15,-8-8 5-15,-2 0 2 16,0 4 2-16,-12 10-5 0,-9 12 27 16,-2 6-19-1,3 0-10-15,7 32-36 0,4 5-51 16,2 5-128-16</inkml:trace>
  <inkml:trace contextRef="#ctx0" brushRef="#br0" timeOffset="270017.9596">23753 11878 233 0,'0'0'98'0,"0"0"-64"16,0 0 7-16,0 0-13 15,0 0-10-15,0 0 12 16,4 0 1-16,-4 0 25 15,2 0-26-15,1 0-30 16,8-2 0-16,2 1-3 16,10-2 15-16,1 0-19 15,-1 3 15-15,1 0-10 0,-6 0 4 16,-3 0-4-16,-1 0 5 16,-8 12-10-16,-1 10 14 15,-5 14 0-15,-5 12 0 16,-22 4-2-16,-6 0-5 15,-2-11 5-15,6-14 14 16,10-8 15-16,9-11-12 16,7-4 14-16,3-4-32 15,0 0-4-15,0 0 0 16,23 0-17-16,12 0 14 16,7-6 1-16,1-6 2 15,-1-1 0-15,-4 1-1 16,-9 2-9-16,-4 1-7 0,-5-1-12 15,-7-5 15 1,-4-2 13-16,-2-5 1 0,-5-1 2 16,-2 3 12-16,0 7 7 15,0 0 17-15,0 5 7 16,0 8-16-16,0-2-16 16,0 2-12-16,0 0-1 15,0 12-4-15,11 10 0 16,7 5-2-16,2-8 6 15,2-5 0-15,-1-10 0 16,-4-4-9-16,-1 0 5 16,-5-21 4-16,-7-8 0 15,-4-3 10-15,0 3-7 16,-11 8 11-16,-16 5 2 0,-2 6-16 16,3 6 0-16,6 4-5 15,6 0-15-15,8 20-65 16,4 4-85-16,-1 0-170 15</inkml:trace>
  <inkml:trace contextRef="#ctx0" brushRef="#br0" timeOffset="271056.5972">24070 12803 74 0,'0'0'106'15,"0"0"-64"-15,0 0 29 16,0 0-32-16,0 0-32 16,0 0 41-16,0-12-28 15,0 12-20-15,0 0 22 16,0-2-21-16,0 0 39 0,0-2-16 16,0-1-5-16,0-4-3 15,0-1 15-15,0 4 13 16,0 2-19-16,0 2-23 15,0 2 4-15,0 0-6 16,0 0 2-16,0 0-2 16,0 0 0-16,0 0 0 15,0 0-1-15,0 0 2 16,0 0-1-16,0 0 0 16,0 0 2-16,0 0-5 15,0 0 3-15,0 0 0 0,0 0 12 16,0 0-3-1,0 0 2-15,0 0-7 0,0 0 0 16,0 5-7-16,0 14 3 16,0 12 0-16,0 8 9 15,0 2-6-15,0-4 0 16,0-6-1-16,0-7 2 16,4-8-4-16,0-4 0 15,-1-8 0-15,-3 4-1 16,0 0 1-16,0 6 0 15,0 4-1-15,0 0-8 16,2-1-2-16,4-10-69 16,-2-7-106-16</inkml:trace>
  <inkml:trace contextRef="#ctx0" brushRef="#br0" timeOffset="271939.8149">24283 12735 549 0,'0'0'62'0,"0"0"-25"0,0 0-21 0,0 0-11 0,0 0-5 15,0 0-5-15,5 61 3 0,19-28 4 0,3-1 6 0,-1-3-7 0,1-10 10 0,-4 0 15 0,-8-3 0 0,-5-4-10 0,-10 0 20 0,0 0-10 0,0 4 32 0,-12 8-14 0,-13 0-39 0,4-4 2 0,-2-6-7 0,5-8 0 0,9-4 0 0,1-2-31 0,5-6-63 0,-1-28-92 0,-6-15-132 0</inkml:trace>
  <inkml:trace contextRef="#ctx0" brushRef="#br0" timeOffset="272109.7489">24239 12793 407 0,'0'0'67'0,"0"0"-10"0,0 0 6 16,0 0-7-16,0 0-31 16,0 0-4-16,29-34 6 15,8 14 23-15,8-3-12 16,4 4-13-16,-4 1-24 0,-7 10-2 15,-12 6-7-15,-13 2-53 16,-6 0 6-16,-7 2-25 16,0 12 11-16,-13-6-41 15</inkml:trace>
  <inkml:trace contextRef="#ctx0" brushRef="#br0" timeOffset="273169.4479">22603 12241 264 0,'0'0'140'0,"0"0"-83"16,0 0-5-16,0 0 5 16,0 0 2-16,0 0-38 15,0 0-20-15,0-1-1 16,21 1 11-16,8 0-11 15,4 0 16-15,7 0 0 16,4 0-3-16,-1-6-2 16,-1-6-6-16,-2-2-2 0,-9 2 1 15,-6 3-4 1,-11 6 0-16,-8 3 0 0,-6 0 0 16,0 0 16-16,0 0 9 15,0 0 33-15,-11 7-30 16,-9 20-23-16,-3 11-7 15,8 10 3-15,3 6-1 16,6 2 0-16,4-2-8 16,2-3 8-16,0-5 2 15,0-8-2-15,0-8 0 16,-2-10-4-16,2-8 12 16,-3-6-12-16,1-6 11 15,2 0-9-15,0 0 2 0,0 0-10 16,0 0-24-1,0 0-55-15,-2-18-31 16,-2-13-259-16</inkml:trace>
  <inkml:trace contextRef="#ctx0" brushRef="#br0" timeOffset="273574.4381">22719 12431 437 0,'0'0'63'0,"0"0"-48"0,0 0-11 15,0 0 60-15,0 0 3 16,0 0-35-16,121-33 23 15,-92 31-19-15,-1 0-21 16,1 2 11-16,-4 0-26 16,-1 0 0-16,1 0-1 15,0 0-45-15,-8 0-34 16,-5 0-54-16,-12-5-157 16</inkml:trace>
  <inkml:trace contextRef="#ctx0" brushRef="#br0" timeOffset="277869.0201">23015 12821 274 0,'0'0'86'15,"0"0"-59"-15,0 0-25 16,0 0 41-16,0 0-25 16,0 0 1-16,0 0 17 0,0 0-1 15,0-2 10-15,0 2 7 16,0 0-30-16,0 0 12 16,-2-1-19-16,-4 1 0 15,-3 0-6-15,-3 0-4 16,1 0-5-16,3 0-1 15,-4 0-3-15,-1 0 8 16,-1 0-4-16,-1 0 3 16,-3 0-6-16,0 0 7 15,2 0 4-15,1 0-1 16,-1 0-2-16,3 0-1 16,2 0-4-16,2 0 1 15,-2 0-4-15,-1 7 4 16,-3 7-3-16,-1 0-5 15,-1 5 6-15,-6-1 1 16,1-2-3-16,2 4 6 16,-2-2-4-16,5-4 1 0,3 0 0 15,5-6 0 1,5-6 0-16,4 0 0 0,0-2 0 16,0 0 0-16,0 2-3 15,-2 3 3-15,-4 6 0 16,-2 9-1-16,-3 4 2 15,-3 2-1-15,3-1 0 32,-2-2-1-32,1-2 0 0,4-2 2 0,3 1-1 15,1-4 0-15,4-1 1 0,0-1-2 16,0-6 1-16,0 2 0 16,0-2-6-16,0 3 6 15,0 4 0-15,0-1 0 16,0 4 0-16,2-2-4 15,7 0 4-15,2 0-6 16,3-1 3-16,1-2 5 16,3 1-4-16,1-2-1 15,2 4 3-15,-1 2 1 16,-3 3-1-16,0 2 0 16,-2-1-8-16,-1 2 8 15,-2-4 0-15,2-2-2 16,-3-4 6-16,0 1-7 0,3-8 3 15,-1-2 0-15,3-1 0 16,1 0 0-16,-1-3 0 16,2 3-2-16,-2-4 2 15,-3 2 1-15,0-2-1 16,-2 3-2-16,1 1 2 16,-1-3 1-16,-3 2 1 15,4-2-2-15,3 2 0 16,1-3-2-16,4 0 2 15,5 0 0-15,-1 0-2 16,1 0 2-16,-1 0 0 16,-2 0-4-16,-4-3 5 15,-2 2-1-15,-5-2 0 16,0 2-1-16,-4 1 0 16,-1-3 2-16,1 2 4 15,2-5-5-15,2-2 0 0,1-2 1 16,3-2 0-16,1-1-1 15,-3-1 0-15,3 0 1 16,-5 0-1-16,-3 2 0 16,2 4 0-16,-6 2-1 15,1 0 1-15,1 0 0 16,-2-2 2-16,1-2 3 16,4-6 0-16,-2-8 2 0,1-6-5 15,1-2 1-15,-2 0-3 16,0 3 0-1,-3 8 1-15,-2-3-1 0,1 0 10 16,1-2-10 0,0 2 0-16,1 4 0 15,-2 5 0-15,-1 3-2 0,0 0 2 16,0 4-5-16,0-4 4 16,-2 2 1-16,0-7 5 15,0 0-1-15,0-5-4 16,0 0 0-16,0-2-5 15,-4 2 9-15,-3 4-4 16,4 5 0-16,1 4 2 16,0 5-2-16,0 2 10 15,0-1-9-15,0 2 5 0,-3-2 2 16,5 2 2-16,-2-1-10 16,-2-4 0-16,2-3 0 15,-6 2 2-15,4-3-2 16,-3-1 0-16,1 2 1 15,-1-1-1-15,0 2 0 16,0 0 0-16,-1 2 0 16,-1-1 1-16,2 5 2 15,0 0 1-15,5 0-4 16,0 2 12-16,0-1-12 16,2 1-7-16,-2 0 6 15,2-3 2-15,-5 2-2 16,1-3 2-16,0-1 5 0,-4 0-6 15,0 1-2-15,-3-1 2 16,-1-1 3-16,-1 5-3 16,-1-2 0-16,6 0 0 15,-3 0 0-15,1 1 0 16,4 0-6-16,1 0 6 16,5 2 0-16,-2 0 0 15,0-2 0-15,0 2 6 16,0-2-1-16,-3 2-5 15,-2-2 0-15,1 2 0 16,-3 0 9-16,2-2-9 16,-2 2 0-16,-2 0 0 15,5 0-2-15,-1 0 0 16,0 0 4-16,0 0-2 16,1 0 1-16,-1 0 0 15,-2 0 1-15,-4 0-4 0,0 0 1 16,-1 0 1-16,-1 0 0 15,-1 0 0-15,3 0 1 16,3 0 0-16,4 2-1 16,1 0-1-16,1 2 1 15,0-2 2-15,-3 2-2 16,-5 0 0-16,2 1-1 16,-4-1 1-16,3-1 0 15,-4 2-3-15,1 2 6 16,-1 4-3-16,-1-2 0 15,3 2 0-15,-1-2-1 0,1-1 2 16,3-1-2-16,4-4 0 16,-1 1 0-16,1 0 1 15,-3-1 0-15,-5 1 3 16,1 2-8-16,-3 0 5 16,-1 6 0-16,-3 2 0 15,-3 1-2-15,4 4-1 16,0-5-1-16,3-3-3 15,6-2 5-15,3-3 2 16,1-2 0-16,-2 0-2 0,4-4 4 16,-3 2-2-1,1-2 0-15,-3 2-1 0,2 4-2 16,-4 4-6-16,2 6-30 16,3 10-29-16,-1 2-34 15,0 1-73-15</inkml:trace>
  <inkml:trace contextRef="#ctx0" brushRef="#br0" timeOffset="279185.4481">22772 13136 186 0,'0'0'81'0,"0"0"-48"0,0 0 12 15,0 0 26-15,0 0-14 16,0 0 4-16,-31-9 4 16,31 6-35-16,0 3 0 15,0-2-5-15,0 2-23 16,0-6-2-16,0-2 0 15,10-6 0-15,11-2-4 16,6-4 4-16,4 2 0 16,3 4 3-16,2 4 5 15,-5 8-14-15,-2 2 6 16,-5 0 0-16,-1 8 10 0,-7 4-10 16,-3 0-3-1,-5-2 3-15,-4-4-2 0,-1 0 6 16,-3 0 6-1,0 4-10-15,0 6 15 0,0 0-7 16,0 2 0-16,-7-4-4 16,3-2-3-16,0-4-1 15,1 2 0-15,-1 5 0 16,-6-1-3-16,4 4 3 16,-5 0 0-16,3-7 3 15,0-3-1 32,4-4 2-31,4-1-3-16,0-3 2 0,0 0-6 0,0 0 0 0,0 0-7 15,9 0-9-15,13-15 18 0,3 1 0 0,2 2-2 16,-5 2 1-16,-2 6 0 0,-4 4-11 0,-1 0 0 16,-4 0 12-16,0 0-5 15,-4 7 6-15,-5 0 0 16,0 1 6-16,-2-1-13 15,0 1 7-15,0-2 0 16,0 8 7-16,-6-1-6 16,-10 10 3-16,-4 3-4 15,-2 0-2-15,-3 4 2 16,-1-3 6-16,-3 2 5 16,-2-8 0-16,4 0 2 0,2-9 9 15,9-6 3-15,5-2 3 16,7-2-3-16,2 1-25 15,2-2 1-15,-2 0-6 16,-1-1 5-16,3 0-7 16,0 0-1-16,0 0 8 15,0 0 4-15,-2 3 0 16,2-3 3-16,-2 2-1 16,2-2-6-16,0 0 0 15,0 0-2-15,0 0 1 16,0 0-4-16,0 0-10 15,0 0-29-15,0 0 9 16,0 0-25-16,0 0-6 0,0 0-32 16,0 0-52-1</inkml:trace>
  <inkml:trace contextRef="#ctx0" brushRef="#br0" timeOffset="281120.1484">27239 9950 178 0,'0'0'28'16,"0"0"2"-16,0 0 27 15,0 0 7-15,0 0 9 16,0 0-31-16,0 0-1 15,-31-81 4-15,29 81-20 16,2 0 1-16,0 0-26 0,0 5-2 16,0 27 2-1,0 21 0-15,0 31 4 0,14 19 5 32,11 18 6-32,4 11 1 0,4 4 6 0,5 5-5 15,1-5-1-15,4-2-14 16,2-9 6-16,-6-11-8 15,-5-7 2 1,-5-16-2-16,-9-6 0 0,-5-10-4 16,-3-12 2-16,-3-2 2 15,-5-6 2-15,2-6-2 16,0-8 0-16,0-4 4 16,-2-14-4-16,5 0 0 15,-1-7-3-15,0-1 3 47,1 2 0-47,-5-5 0 0,0 2-6 16,-1 0 5-16,-3-4-4 0,0 5 5 0,0 2-3 0,0-3-5 0,-5 3 8 15,-3-8-7-15,1-5 4 16,5-4-4-16,0 0-10 16,0 0-37-16,-4-32-47 15,0-22-290-15</inkml:trace>
  <inkml:trace contextRef="#ctx0" brushRef="#br0" timeOffset="282834.9872">27118 9842 365 0,'0'0'12'16,"0"0"19"-16,0 0-26 15,0 0-5-15,0 0-21 16,0 0 21-16,40 0 25 16,-3-5-5-16,11 0 28 15,4-6-39-15,8 2 9 16,1-2 19-16,-1 2-28 16,4-5-9-16,3-1 0 15,9-5 0-15,11-2 9 16,5-2-9-16,4 2 0 0,-5-2 5 15,-11 2-5-15,-6 2 0 16,-14 2 0-16,-4 2 20 16,-6 2-5-16,0 2-7 15,2 0 15-15,4 0-13 16,2-2-10-16,3-3 0 16,1-2-2-16,3-2 9 15,1 2 2-15,4-2-9 16,-3 6-9-16,-5-3 9 15,-4 5 7-15,-12 5-7 16,-3 2 0-16,-5 1 2 16,0-1-5 31,-1-5 3-47,4-1-2 15,-1-7 2-15,2 2 1 0,3-5 0 0,-3 0-2 0,-2 4 2 0,-9 3 3 0,-9 8-4 0,-5 3 0 16,-9 2-3-16,-6 0 6 15,0 0-6-15,1 0 2 16,1 0 1-16,0 0 3 16,2 0-3-16,-2 0 0 15,-2 2-3-15,-2 0 3 16,0 0 0-16,2 0 0 16,2 0 1-16,3 10 2 0,7 13-3 15,1 14-4 1,5 13 4-16,3 10 0 0,6 15 3 15,4 15-7-15,5 11 4 16,4 12 0-16,1 10-7 16,-1 8 7-1,0 2 6-15,-4 3-6 0,-4 3 0 16,-5-7 0-16,-10-2 1 16,-3 0-2-16,-5-5 1 15,-4-4 0-15,2-13 6 16,-2-14-6-16,3-12-4 15,-1-15 4-15,3-17 1 16,-4-12 2-16,1-10-3 16,1-6-3-16,0-4 2 15,1 0-8-15,1 5 5 0,-3-2-11 16,-1 8 1-16,-2 1 11 16,-4-1-9-16,-2 0-4 15,0-6 16-15,0-6-5 16,0-7 5-16,0-9 0 15,0-1 1 1,0 0-4-16,0 0 5 0,0 0-2 16,0 0 0-16,-6 0-6 15,-9 0-4-15,-7 0-16 16,-5 0 14-16,-9 0 10 16,-6 0-1-16,-3 8 3 15,-1-1 0-15,-1 0 22 0,3-2-8 16,4-1-3-16,-1 0-11 15,6-3 4-15,-1 3 6 16,-4 2 0-16,-5 3 5 16,-5 5-9-16,-13 6 0 15,-9 8-6-15,-7 1 0 16,-13 11 9-16,-9-1-7 16,-7 3 5-16,-6-2 5 15,5-5 1-15,8-9-12 16,15-8-1-16,10-7 0 15,3-2-4-15,6-5 4 16,1 1 0-16,4 0 0 16,2 2 9-16,1 10-9 0,-5 4 0 15,5 6-4-15,3 2 2 16,2 0 4 0,7-1 0-16,7-8 0 15,7-5-2-15,8-6 0 0,8-7 4 16,3 1-4-16,5-2 20 15,1-1-18-15,-2 2-2 16,4 0 7-16,-1 0-5 16,5-2-3-16,0 0 1 15,2 0-10-15,0-12-73 16,17-36-111-16</inkml:trace>
  <inkml:trace contextRef="#ctx0" brushRef="#br0" timeOffset="283599.9419">28554 9615 419 0,'0'0'29'15,"0"0"11"-15,0 0-20 16,0 0-20-16,0 0 3 16,0 0-13-16,-8 0 20 15,8 42-7-15,2 14 45 16,13 18-30-16,10 17 17 16,4 11-14-16,8 12-7 15,6 7-6-15,-1 1-8 16,3-2 0-16,-3 2-8 15,-4 2 16-15,-7 7-7 16,-4-1 4-16,-2-3 15 16,-3-15-12-16,2-15-8 15,-2-24 0-15,3-14-3 16,-2-19 7-16,-6-12-7 0,3-4 3 16,-2-1 0-1,2 4-5-15,0 0 5 0,0 9 0 16,0 3-1-16,-4 6-17 15,-7 1 15-15,-7-4-12 16,-2-8 15-16,0-8 0 16,0-10 0-16,0-6 0 15,0-6-3-15,0-2 8 16,0-2-10-16,0 0-10 16,-4-20-113-16</inkml:trace>
  <inkml:trace contextRef="#ctx0" brushRef="#br0" timeOffset="284297.1887">27343 10644 378 0,'0'0'50'0,"0"0"-9"16,0 0-32-16,0 0-7 15,0 0 9-15,0 0 34 0,182-54-11 16,-90 23-1-16,14 0-7 16,10 0-23-16,3 2 16 15,5 0-17-15,1-1 2 16,2 3-2-16,2 2-1 16,0 2 4-16,-1 8-5 15,-4 5 4-15,-8 4-4 16,-11 2 0-16,-14-7-6 15,-13-1 3-15,-14-6 3 16,-8-8 0-16,-4 1-7 16,-6-4 7-16,-1 1 6 15,-5 4-6-15,0-1 0 0,-11 4 0 16,-5 7 0-16,-7 4 0 16,-11 5 0-16,-4 5 3 15,-2 0-1-15,0 0-2 16,0 0 0-16,0 0-5 15,0 0 5-15,0 0-46 16,-16 0-62-16,-17 19-184 16</inkml:trace>
  <inkml:trace contextRef="#ctx0" brushRef="#br0" timeOffset="285031.5853">27521 11564 371 0,'0'0'43'0,"0"0"-5"16,0 0-14-16,0 0-13 15,0 0-9 1,0 0 10-16,104-52 31 16,-31 20-20-16,17-4 12 0,8 1-12 15,9-1 9-15,5 0-23 16,3 2-9-16,3-1 8 16,5-4-8-16,1 1 5 15,1 2-3-15,9 6-2 16,-4 2 0-16,-6 6 3 15,-8 2-7-15,-20 4 8 0,-12 2-6 16,-10 0 2-16,-9 2-2 16,-3-5-5-16,-6-1 14 15,-2 0-7-15,-8 0 0 16,-6 2 2-16,-5 3-3 16,-6-2 1-16,-2 3-8 15,-7 2 6-15,1-1 0 16,-8 6 2-16,-5-1 0 15,-3 5 1 64,-2 1-2-79,-3 0 3 0,0 0-2 0,0 0 0 0,0 0 1 0,0 0-3 0,0 0-17 0,6 0-12 0,3 0 26 0,2-2-4 0,1-3-7 15,-2 3 6-15,-1 0-30 0,-2 0 12 16,-7 2-29-16,0 0-27 15,-9 0-14-15</inkml:trace>
  <inkml:trace contextRef="#ctx0" brushRef="#br0" timeOffset="285941.6071">27812 9986 333 0,'0'0'68'0,"0"0"-33"16,0 0-4-16,0 0 1 0,0 0-32 15,0 0 8 1,56-6 31-16,-14-2-16 0,1 6-9 16,-5 2-8-16,-7 0 1 15,-6 4-2-15,-12 23 5 16,-11 16-5-16,-2 14 17 15,-20 17-15-15,-16 0 10 16,-4-12-17-16,7-22 0 16,12-20 1-16,13-12 37 15,6-8 22-15,2 0-45 16,0 0-15-16,15-8-22 16,14-8 18-16,9-5 4 15,-4 8-1-15,-1 5 2 16,-8 4-1-16,-8 4 0 15,-1 0 3-15,-5 0-2 16,0 0-2-16,3 12-57 16,3 1-22-16,-1-9-88 15</inkml:trace>
  <inkml:trace contextRef="#ctx0" brushRef="#br0" timeOffset="286681.0816">29127 9768 162 0,'0'0'0'0,"0"0"0"15,0 0-38 1</inkml:trace>
  <inkml:trace contextRef="#ctx0" brushRef="#br0" timeOffset="287198.2174">29127 9768 106 0,'-37'11'67'0,"37"-11"-66"0,0 0 12 0,0 0 11 15,0 0 33-15,0 0 30 16,0 0-65-16,0 0 15 15,-6 0 3-15,6 0-15 16,0 0 8-16,-2 0-17 16,2 0 15-16,0 0-23 15,0 0 4-15,0 0 13 0,0 0-13 16,0 0-12 0,-2 0 0-16,0 0 0 0,0 27 9 15,-5 9-6-15,-1 8 3 16,0 4 19 46,2-8-25-62,4-10 10 0,2-12-10 16,0-10-2-16,0-4 0 0,0-1-1 0,0-2 3 0,0-1-2 0,0 0 2 0,0 0 0 0,2 0-1 16,9 0 5-16,2 0 3 15,2-6-7-15,6-2 0 0,8-4-1 16,4 0 1-16,7-2-12 15,3 2 3-15,-3 8-23 16,-7 2 12-16,-6 2-4 16,-9 0 11-16,-11 20 13 15,-7 8 9-15,0 7 2 16,-23 7 6-16,-6-3-11 16,-4-3-2-16,4-10 4 15,4-9 16-15,6-10 9 16,0 0-24-16,4-6 17 15,-1-1-20-15,3 0-1 16,-1 0-5-16,6 0 0 16,1 0-28-16,1-8-43 15,-2-11-110-15</inkml:trace>
  <inkml:trace contextRef="#ctx0" brushRef="#br0" timeOffset="287730.7923">28951 9812 400 0,'0'0'111'0,"0"0"-78"0,0 0-31 16,0 0 0-16,0 0 50 15,0 0-3-15,145 0-17 16,-103 6-12-1,1-3 15-15,-3 0-22 0,-7-3-4 16,-4 0 4-16,-9 1-13 16,-4-1 4-16,-10 0-4 15,-4 0-23-15,-2 0 5 16,0 0-22-16,0 3-48 16,0 2-82-16</inkml:trace>
  <inkml:trace contextRef="#ctx0" brushRef="#br0" timeOffset="288456.9542">28070 10804 355 0,'0'0'90'0,"0"0"-11"16,0 0-18-16,0 0-10 15,0 0-39-15,0 0-10 16,0-4-1-16,0 26-1 15,0 14 0-15,0 9 29 16,0 1-10-16,0-6-8 16,0-10 6-16,0-10 4 15,0-11-19-15,0-4 8 0,0-5-8 16,4 0-4-16,2 0-1 16,5 0 3-16,7 0 3 15,4 0 2-15,5-12 6 16,2-8-9-16,0 0-2 15,-3 6 0-15,-3 3-9 16,-6 7-26-16,4 3 4 16,-3 1-14-16,1 0-10 15,-3 0-53-15,-7 4-56 16</inkml:trace>
  <inkml:trace contextRef="#ctx0" brushRef="#br0" timeOffset="288743.7202">28278 10810 417 0,'0'0'50'16,"0"0"-50"-16,0 0 7 16,0 0-14-16,0 0 14 15,0 0 22-15,4 48 48 16,6 0-13-16,-1 8-14 15,-5 3-19-15,-2-5-10 16,0-14-4-16,0-12-7 16,0-14 1-16,1-7-11 0,0-3-5 15,3-1 3-15,7 1-38 16,1-4-59-16,-5 0-91 16</inkml:trace>
  <inkml:trace contextRef="#ctx0" brushRef="#br0" timeOffset="289533.1975">28267 11594 275 0,'0'0'97'0,"0"0"-50"15,0 0 0-15,0 0 22 16,0 0-9-16,0 0-5 16,-40 0 2-16,40 0-33 15,0 0 20-15,0 0-31 16,0 0-6-16,0 0-14 15,13 0 4-15,18 0 3 0,9-5 0 16,5-8 3-16,4-3 2 16,-4 0-1-16,-7 2-8 15,-12 4 8-15,-10 6-8 16,-9 2 4-16,-3 2-5 16,-4 0 10-16,0 0 3 15,0 0-5-15,0 0 1 16,0 10-1-16,-11 26-3 15,-7 24 9-15,2 18-9 16,3 8-3-16,5-5-1 16,0-11 4-16,8-18 0 0,-2-16-3 15,0-10 6-15,2-11-4 16,-2-8 1-16,2-5 0 16,0-2 0-1,0 0 0-15,0 0-10 0,0 0-11 16,0 0-20-16,-2 0-6 15,-5 0-29-15,-7-14-147 16</inkml:trace>
  <inkml:trace contextRef="#ctx0" brushRef="#br0" timeOffset="289795.9011">28305 11855 511 0,'0'0'40'15,"0"0"-36"-15,0 0-4 16,0 0 3-16,0 0 16 16,0 0 39-16,91-44-27 15,-44 26 7-15,4 0 0 16,-2 1-35-16,-4 6-1 16,-10 4-2-16,-12 4 0 15,-9 0-2-15,-6 3 2 16,-6 0-19-16,-2 0-25 15,3-1-37-15,-3-14-60 16,0-10-319-16</inkml:trace>
  <inkml:trace contextRef="#ctx0" brushRef="#br0" timeOffset="291599.1664">29341 10483 220 0,'0'0'63'16,"0"0"-54"-16,0 0-6 15,0 0 3-15,0 0 42 16,0 0 16-16,0-34-17 16,0 34 14-16,0 0 10 15,0 0-40-15,0 0-18 0,0 0-3 16,0 0-6-16,0 0 17 15,0 0-21-15,0 0-1 16,0 0-2-16,0 0 5 16,0 0-2-16,0 0 0 15,0 0 1-15,0 0-1 16,0 0 2-16,0 0-2 16,0 0 0-16,-2 6 6 15,-2 13-6-15,-4 0-7 16,4 6 7-16,2-6 7 0,2-5-7 15,0-3 0-15,0-4-5 16,0 2 5-16,0 0 0 16,0 0-2-16,0 1 0 15,0-1 2-15,0 0 0 16,0 0 4-16,0 0-5 16,0-5 1-16,0 0 0 15,0-3-1-15,0-1 4 16,0 0-4-16,0 0 1 15,0 0 0-15,0 0-2 16,0 0 2-16,0 0 0 16,0 0-2-16,0 0 6 15,0 0-4-15,0 0 0 0,0 0 0 16,0 0-2 0,0 0 2-16,0 0 0 0,0 0 0 15,0 0 3-15,0 0-7 16,0 0 4-16,0 0-15 15,4 0-10-15,3 0 23 16,0 0 2 62,-5 0-1-78,0 0 1 0,-2 0 0 0,0 0 0 0,5 0 0 0,3 0 0 16,8 0 1-16,9-5-1 15,3-1 0-15,6-1 0 16,0 2 0-16,-1-1 0 16,-6 3 0-16,-5 2-5 15,-11 1-1-15,-4 0 5 0,-5 0-20 16,-2 0 18-16,0 0 3 0,0 0-2 0,0 0-1 0,0 0-33 0,0 0-140 0</inkml:trace>
  <inkml:trace contextRef="#ctx0" brushRef="#br0" timeOffset="292308.6598">29599 10474 401 0,'0'0'1'0,"0"0"3"0,0 0 17 16,0 0-12-16,0 0 27 15,0 0-36-15,-20 0 4 16,20 33 45-16,0 16 28 15,0 10-28-15,0 6 0 16,0-1-35-16,0-9 1 16,0-15-5-16,0-17 13 15,0-13 8-15,0-6-23 16,0-2-7-16,0-2-1 16,0 0 4-16,-2 0-1 0,2 0-3 15,0 0-13 1,0 0-18-16,0 0-65 0,0 0-64 15,0 0-260-15</inkml:trace>
  <inkml:trace contextRef="#ctx0" brushRef="#br0" timeOffset="293884.3882">29526 11293 381 0,'0'0'11'16,"0"0"-9"-16,0 0 4 15,0 0 44-15,0 0-12 16,0 0-18-16,-18 0 11 15,18 0-9-15,-2 0 18 0,2 0 7 16,0 0-16 0,0 0-4-16,0 0-8 0,0-1-12 15,0-4-7-15,6-3-5 16,19-2 4-16,8-2 1 16,3 2 0-16,-5 4 0 15,-9 6 0-15,-9 0-7 16,-5 0 3-16,-8 2 4 15,0 19 0-15,-2 7 10 16,-23 3 4-16,-2 2-12 16,2-10 10-16,8-8 2 15,8-9 4-15,4-5-10 16,5-1-8-16,0 0-1 16,0 0-28-16,21 0-11 15,8 0 39-15,8 0-10 0,-1 0 2 16,-5 7-3-1,-4 3-7-15,-11 6 12 0,-10 1-9 16,-6 6 16-16,0-1 10 16,-18-4-9-16,-11 2 41 15,-8-4-29-15,-1-4 12 16,-3-2-11-16,8-4-4 16,7-4-4-16,8-2-6 15,5 0-29-15,5 0-62 16,-3 0-160-16</inkml:trace>
  <inkml:trace contextRef="#ctx0" brushRef="#br0" timeOffset="296542.26">28129 9693 302 0,'0'0'69'16,"0"0"-48"-16,0 0 24 15,0 0-16-15,0 0-14 16,0 0-2-16,-47-2 22 16,43-2 3-16,0 2-5 15,-4-2-8-15,-3-2-6 0,-2 6-17 16,-3 0 0-16,-2 0-2 16,-1 0-2-16,-4 0 1 15,-2 0 1-15,4 7 0 16,-2 2 3-16,5-3-2 15,3-2-1-15,-1 0 0 16,5 0 1-16,0-1-3 16,-3 3 2-16,6 0 0 15,-4-1-3-15,-1 5 3 16,2 0 0 0,-3 4-7-16,-1 1 7 0,-3-1 0 15,3 0 1-15,-1-5 1 16,1 1-2-16,1-3 0 15,1-2 3-15,3 1-6 0,2-2 4 16,3 0-5-16,1 1 4 16,2 1-1-16,0 6-1 15,-8 1 3-15,4 1-1 16,-5 3 0-16,2-3 0 16,0-2-1-16,-2 0 1 15,4-5 0-15,-2 6 0 16,4-7 0-16,3 2 0 15,0 1 0-15,2-2-6 16,0 3 2-16,0 0 4 0,0 2 0 16,0 0-2-16,0 4 3 15,0 2-1 1,0 2 0-16,0 0 3 0,0-1-5 16,0 0 2-16,0 0 0 15,0 0-2-15,0-1 2 16,7 2 0-16,0-1-1 15,2 0 3-15,4 4-4 16,1-3-2-16,1 2 4 16,1-2-1-16,-1-2 0 15,-1 0 0-15,1-3 1 16,-3-3 0-16,3-4-2 16,-2 3 2-16,1-3 0 0,-2 0 1 15,0-2 0-15,-1 3-1 16,0-2-1-16,1 1 1 15,1 0-3-15,0 1 3 16,0-3 0-16,3 0 0 16,-3-3 2-16,-2 1-4 15,-1-1-1-15,-2 0 3 16,3 1-1-16,-3-2 8 16,-2 3-14-16,1-1 15 15,-3 0-8-15,2-1 2 16,4 1-2-16,1 1-9 15,-3-4 9-15,6-1 0 16,-1 0 8-16,1 0-7 16,1 0-1-16,-1 0 0 15,-5 0-1-15,2 0 9 0,-5 0-15 16,4 0 12-16,-4 0-5 16,3 0 0-16,-1 0-4 15,6 0 4-15,4 0 5 16,2-6-3-16,5-9 0 15,-1 1 7-15,1-2-9 16,-5 3 0-16,-2 7 10 16,-3-2-7-16,-1 2-3 15,-1 2 2-15,-5-2 6 16,0 0-7-16,-2 0 2 0,-1-6 16 16,3-2-12-1,2-5-3-15,-1-8 3 0,1 1-3 16,2-2 2-1,1-2-2-15,3 4-4 16,-3-2 1-16,-2 6 1 0,-2 4-4 16,-2-2 1-16,-1 1 1 15,-1 1 20-15,-3-1-20 16,0-2 5-16,-2-1-5 16,0-2 3-16,0 3-3 15,0 2 7-15,0 5-6 16,0 3 7-16,0-2-8 15,0-1 0-15,0-1-3 16,0 4 11-16,0-1 6 16,0 0-6-16,0 2-7 0,-6-1 8 15,1 0-6-15,-3 3 2 16,0-2-4-16,2 0 4 16,-1-1-4-16,1 0-1 15,-1-1 2-15,0-1-5 16,-2 1 2-16,-2 1 1 15,0-2 1-15,-2 3 4 16,0 1 2-16,1 0-7 16,1 1 4-16,-1 0-4 15,-1-1 0-15,3 2 2 16,-4-3-2-16,1 0-3 16,-3 2 0-16,1-1 3 0,-1 3 0 15,0 1 0 1,3 2 5-16,2 0-5 0,2 3 0 15,5-2 7-15,1 2-9 16,3-1 2-16,0 1-9 16,0 0 8-16,0 0-1 15,0 0 2-15,0 0-3 16,-2 0 14-16,-1 0-21 16,-1 0 10-16,2 0-1 15,2 0-2-15,-2 0 1 16,2 0-28-16,0 0-39 15,0 12-41-15,0 5-14 16,-9 1-142-16</inkml:trace>
  <inkml:trace contextRef="#ctx0" brushRef="#br0" timeOffset="298482.5343">28216 10662 136 0,'0'0'63'0,"0"0"-29"15,0 0 10-15,0 0 5 16,0 0 7-16,0 0-41 0,0-25 25 16,0 21-9-1,-5 0 6-15,-1 1-3 16,-1 1-5-16,0 0 2 0,-2-2-26 16,1 1-1-16,-4 1-4 15,1 1 0-15,-2-2 12 16,1 1-11-16,-1 1 13 15,2-2-8-15,-2 3-5 16,2 0 3-16,-5 0-4 16,3 0 3-16,-7 0-4 15,-5 6 9-15,1 11-8 16,-5 1 1 0,4 0 1-16,3-2-3 15,4-4 1-15,5 1 0 16,2 2 0-16,-1-1 0 15,3 4 0-15,1 0-1 0,1-2 3 0,0 0-2 16,3 2 0-16,-1 3-1 16,3 0-4-16,2 3 5 15,0-4 0 1,0 1-4 0,0-3 6-16,0 0-2 15,4-3 0-15,7 3 0 16,3 0-1 46,-3 2 1-62,1-1 0 0,-2-3 0 16,-1-1 1-16,-2-2 1 16,0-3-2-16,-3-1 0 0,1-2-4 0,-1-2 4 15,0 4 0-15,3 1 0 0,4-2 2 16,-2 3-2-16,5-3 0 0,-3 2 0 15,0 1-2-15,0-1 2 16,0-1 0-16,0-2-11 0,-1-1 15 16,-2 2-4-16,1 0 3 15,0 0-3-15,4 2 3 0,0 0-1 0,6 2-2 16,1 0 7-16,4 1-5 16,0-5-1-16,3-1-1 0,-2 0 2 15,2-6 3-15,-6 2-5 16,0-3 0-16,-5 0 4 15,-5 0-2-15,-3 0-2 0,2 0 11 16,-4 0-9-16,3 0 6 0,0-3-6 16,7-3 4-16,1-2-6 15,6-7 4-15,3-6 4 16,6-2-8-16,-1-7 0 16,-2 5 0-16,-5 5 0 15,-6 4 0-15,-6 8 0 16,-6 2 4-16,-4 6-4 15,0-2 0-15,0 0 1 16,3-2 5-16,2-4-5 0,0-5-1 16,1-4 7-16,3-7-3 15,1-6-2-15,-1 0-2 16,-1 2 0 0,0 3 2-16,-3 7-2 0,-3 2 0 15,-2 4-2-15,-2 0 2 16,0-2 0-16,0-1-1 15,0-4 1 1,0 1 4-16,0-2-4 16,-9 2 6-16,5 1-14 15,-2 2 16-15,0 5-8 0,0 2 0 16,1 3 0-16,1 3 2 0,-2-3 1 16,-2 1-3-16,2-2 0 15,-5-2 2-15,0-2 1 16,-5-3-3-16,1 2-9 15,-1-3 7-15,1 2 2 16,-1 2 0-16,3 0-1 16,-1 4 2-16,3-1-2 15,-3 3 1-15,3 3 0 16,3-1 4-16,-4-2-4 16,3 1 2-16,1-1-7 15,-2 2 7-15,4-2-4 16,-3 2 2-16,0 1 0 15,2-4 0-15,-4 1 0 0,0 0 0 16,-3 3-1-16,-1-4 8 16,-3 4-13-16,1 1 6 15,-4 0 0-15,3 0 6 16,3 0-6-16,1 0-3 16,6 0 0-16,-1 0 6 15,5 0-5-15,-1 0 6 16,0 0-4-16,3 0 4 15,2 0-4-15,0 0-7 16,0 0 5-16,0 0 4 0,0 0-12 16,0 0 0-1,0 0-27-15,0 11-27 0,0 4 21 16,0-3-81 0,0-7-89-16</inkml:trace>
  <inkml:trace contextRef="#ctx0" brushRef="#br0" timeOffset="300123.3426">29786 10276 210 0,'0'0'130'15,"0"0"-105"-15,0 0-15 16,0 0 3-16,0 0 6 16,0 0 22-16,-24-11-41 15,13 11 0-15,0 0 22 16,-3 0 1-16,1 0-10 15,-3 0 0-15,-1 0-8 16,-1 2-3-16,-5 2 4 0,-1 4 3 16,-5 1 10-1,-2 4-19-15,-7 3 0 0,2 4-1 16,-2 0 1-16,3-3 0 16,6-9 0-1,4 3 1-15,3-7 1 16,7 2 1-16,1-2 6 0,5-2-1 15,0 1-8-15,1-2 0 16,-4 4-1-16,-1 3 5 16,-7 5-7-16,-3 1 3 15,-5 4 0-15,1 0 6 16,-2 0 1-16,7-4 7 16,3-4 9-16,11-4-14 15,1 0 0-15,5 2-9 16,-2 6 3-16,2 7-13 31,-4-1 8-31,2 2 2 16,0-1 0-16,-3-2 3 0,3 1-4 0,0 1 1 0,1 2 0 15,3-2 0-15,0 0 0 16,0-1 0-16,0-2-1 16,3 0 1-16,12 1 0 15,-1-2 0-15,5 4-3 16,-3-4 3-16,1 0-2 15,2-1 2-15,-6-3 0 16,0 1 0-16,3-3 1 16,-3-5-1-16,7 2-1 15,2 2 1-15,1-2 2 0,4 4-2 16,0-3 0-16,-4 2-2 16,2-3 2-16,-2-2-6 15,-3 2 12-15,0-4-13 16,-2 2 7-16,-3-4 0 15,1-2-1-15,-3 2 4 16,1-2-1-16,3 0-2 16,-1 0 3-16,4 0-9 15,0 0 6-15,-2 0 0 16,4 0 0-16,0-8-1 16,1-4 1-16,2-4 0 15,-2 1 0-15,2-5-2 16,-2 5-1-16,-6 1 3 15,1 1-1-15,-7 5 1 0,-2 3 0 16,-2 2-3-16,-1-3 11 16,3-3-8-16,1-5 0 15,0-7 0-15,1 1-1 16,1 2 0-16,-6 3 1 16,1 0 0-16,-3 1 2 15,-2 0-4-15,2-2 4 16,0-2 1-16,-4-2 7 15,2-4-9-15,-2-2 11 16,0-2-12-16,0 0 2 0,0-3 0 16,0 4 2-1,0-2-4-15,-2 7 0 0,-6 6 2 16,0 0-2-16,-3 6 5 16,-1 0-4-16,-1-1 28 15,-5 0-28-15,1-1 10 16,-1-1 15-16,0 5-23 15,4-1 20-15,4 3-19 16,3 2 4-16,5 4 5 16,2 0-13-16,0 0-1 15,0 0-7-15,0 0-11 16,0 0-1-16,0 0-22 16,0 0-18-16,0 0-38 0,0 14 23 15,2 2-45-15</inkml:trace>
  <inkml:trace contextRef="#ctx0" brushRef="#br0" timeOffset="302110.154">29896 11109 208 0,'0'0'41'0,"0"0"-20"15,0 0 36-15,0 0-24 16,0 0-6-16,0 0 15 0,-41-6-15 16,33 4-9-16,1 0-9 15,-4 0-4-15,0 0 9 16,0-2-3-16,-3 2 1 16,1 0-1-16,0 2 4 15,-5 0-1-15,-3 0 1 16,0 0-13-16,-4 0 2 15,2 4 0-15,1 6 10 16,5-4-14-16,1 1 2 16,1-3-1-16,5-3-1 15,-1 2 0-15,2 0-1 16,-2 0 2-16,2 1 2 16,0-1 4-16,1 1-6 0,-2 0 22 15,-1 2-22-15,-1 4-1 16,-5 3 0-16,1 4 0 15,-1-1 0-15,3-2 0 16,-1 0 6-16,4 0-11 16,-3 3 5-16,1-2 0 15,2 3-2-15,0-3 4 16,2-4-2-16,3-2 0 16,0-8 3-16,6 2 1 15,-2-3-1 1,0 1 11-16,2 1-11 0,-4 2 1 15,2 4-6-15,-5 9 2 16,1 2 0-16,-4 3-1 16,4 3 1-16,-1-6 0 15,5-2-1-15,0-3 3 16,2-2-4-16,0 2 2 0,0 0 0 16,0-1-6-16,0-3 6 15,0 1 0-15,4-3-4 16,3 2 8-16,-3-2-6 15,2 1 2-15,0-5 0 16,-4 3-2-16,2-3 2 16,3 2 0-16,-1-2 0 15,1 4 2-15,2 0-4 16,0 1 2-16,2 1-9 16,0-3 9-16,0 4 0 15,5-1 8-15,-3-1-21 0,0-1 18 16,3-2-6-1,-3 1 1-15,3-4 0 0,-3 1 0 16,-1-1 0 0,-1-2 1-16,-3-1-2 0,0 3 8 15,-2-3-13-15,3 0 6 16,0 0 0-16,-2 0-1 16,4 0 1-16,0 0 0 15,0 0 8-15,4 0-8 16,4 0 0-16,-2 0-8 15,3 0 8-15,5 0 8 16,-6 0-8-16,2 0 1 0,-3-3-1 16,-5-1 0-16,-2 3-1 15,-4-2 1-15,-2 3-1 16,-3 0 1-16,-2-2 0 16,2 2-6-16,0-1 11 15,2-2-8-15,5 2 6 16,3-6-1-16,5-3-1 15,1-2 0-15,1-2-1 16,0 0-9-16,-5 7 3 16,-3-2 0-16,-5 8 5 15,-2-1 1-15,-4 2-4 16,0 0 4-16,0 0 5 16,0 0 0-16,3-3-5 0,2-5 5 15,6-2-15-15,-1-6 12 16,7 0-2-16,0-4 0 15,-1 1-2-15,-5 4 2 16,-5 5-1-16,-1 6 9 16,-5 4-5-16,3 0-1 15,-3-2 17-15,0-5-9 16,0 0-5-16,0-3 2 16,0 0-7-16,0-2 1 15,0 0-2-15,0-4 1 16,0-4-7-16,2 2 4 15,2 0 1-15,0 4-8 16,-2 1 10-16,-2 5 3 16,0 1 10-16,0 0-6 0,0-1-6 15,0 2-1 1,-4 0 9-16,-2 0 0 0,-1 3 3 16,2-1-11-16,1 0 13 15,1 4-14-15,1-3 0 16,0 3-2-16,0-2 5 15,2-2-5-15,-4 2 2 16,2-1 0-16,-3 0 4 16,0 1-4-16,1-2 0 15,-3 3 10-15,3-2-2 16,2 3-6-16,0 0-2 16,2 0 0-16,0 0-1 15,0 0 1-15,0 0 0 0,0 0-3 16,0 0-3-16,0 0 6 15,0 0-6-15,0 0-4 16,0 0 10-16,0 0-18 16,0 0 7-16,0 0 4 15,0 0-13-15,-5 3 10 16,-2 14-32-16,0 7-23 16,1-1-23-16,1-13-86 15</inkml:trace>
  <inkml:trace contextRef="#ctx0" brushRef="#br0" timeOffset="313922.8562">30673 9051 176 0,'0'0'101'0,"0"0"-44"16,0 0-32-16,0 0 16 15,0 0-13-15,0 0 11 16,0 0-19-16,-2-13 19 16,0 10-6-16,2 3-11 15,0 0 0-15,0-2-22 16,0 2 0-16,0-1 7 15,0-2-4-15,0 3-6 16,0 0 0-16,13 0-2 0,10 0 5 16,6 0 0-16,-3 6 2 15,6 10-4-15,-6 7-10 16,-2 7 12-16,-1 8 0 16,-5 8 0-16,-5 10 0 15,-3 4 0-15,-8 6 2 16,-2 2-2-16,0 1 3 15,-6-7 2-15,-13-2-4 16,1-4-1-16,0-4 1 16,2-2 4-16,8-1-5 15,6-7 0-15,2-2 3 16,0-7-3-16,10-2-7 16,13-3 7-16,2-4 3 15,-2-1-3-15,6-4 0 16,0-2-3-16,0-9 3 0,-2-3-11 15,-6-3 7-15,-4-2-3 16,-5 0 1-16,-6 0 10 16,-1-7-6-16,-5 0 4 15,0-3 7-15,0-2-2 16,0 6-1-16,0 2-1 16,0 2 12-16,-3 2-17 15,1 0 2-15,0 0-6 16,0 22-1-16,-2 40 5 15,1 32-5-15,3 27 1 0,0 13 4 16,0 1 4 0,0-1-4-16,7-7-4 0,2-13 4 15,-7-12-1 1,-2-20 1-16,0-18 0 0,0-19 0 16,-2-22 8-16,-11-9-1 15,-6-10 62-15,-3-2-38 16,-2-2-13-16,-1 0-18 15,3 0 1-15,4 0-5 16,9-21-54-16,5-18-126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38:59.21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7070 3234 398 0,'0'0'35'15,"0"0"1"-15,0 0-36 0,0 0 6 16,-12-104 8-16,12 94-5 16,0 3 0-16,0 7 12 15,0-3 5-15,0 3 0 16,0 0 7-16,0 0-26 15,0 0 7-15,0 0-11 0,0 0 17 16,0-2-2 0,-2 2-3-16,0 0-1 0,-1 0-2 15,3 0-10 1,0 0 7-16,0 0-9 0,0 0-4 16,0 13-8-1,0 26 2-15,0 21 10 0,0 16 0 16,0 13 0-1,0 14 0-15,5 18-1 16,5 16 3-16,0 15-3 0,-1 13 1 16,-3 6 0-16,1 2-1 15,2 4 2-15,4-2-6 16,3-7 2-16,4 6 3 16,4 1-3-16,3-3 6 15,0 4-3-15,0-5 0 0,0-5 0 16,-8 3-5-1,0-1 5-15,-9 2 0 16,0 5-1-16,-4 4 4 0,-1-1-3 16,3-3 0 46,1-9 4-62,5-15 2 0,1-17-6 0,1-10-1 0,1-10 1 16,4-6 1-16,-5 1-1 0,-3 1 1 15,-2 2 1-15,0 9 11 0,0 6-11 16,3 10 1-16,-1 0-1 0,5 0 0 0,4-3-2 16,0-10 0-16,1-7 0 15,-2-10 2-15,-4-16-2 0,-5-15 0 16,0-11 11-16,-5-8-10 16,-1-9 1-16,-2-1-2 15,-1-7 0-15,0-4 0 16,-3-6 0-16,0-13 0 15,2-5-4-15,-2-7-8 16,0-3 5-16,0-2 4 16,0 0 3-16,0 0 1 15,0 0-1-15,0-2-14 16,0-32-43-16,0-26-129 16</inkml:trace>
  <inkml:trace contextRef="#ctx0" brushRef="#br0" timeOffset="1430.8301">4531 4346 519 0,'0'0'49'0,"0"0"-9"15,0 0-34 1,0 0-6-16,0 0-1 15,0 0-19-15,27-17 19 16,15 17-1-16,10 0 2 0,6 0 4 16,4-12 22-16,5-2-2 15,2-4-24-15,5-2 1 16,3 1 9-16,10 4-9 16,7-1 1-1,13 2 4-15,8 2-4 0,8-2-4 16,13 3 5-16,4 0-3 15,3 0 0-15,-2 1 3 16,-6 1-3-16,-1 0 0 16,0 4 1-16,6-3-2 0,3-1 1 15,4-1 0-15,4-4-5 16,0-1 5-16,5-4 0 16,1 1-1-16,1 0 17 15,-2 0-18-15,-6 2 2 16,-4-4 0-16,-3 4-12 15,-6 1 15-15,-2-4-3 16,-6-2 0-16,0 2 3 16,-2-1-9-16,0 3 6 15,1 6 0-15,3 1 0 16,2 3 4-16,-2 4-4 16,-5 1 0-16,-9-3 3 15,1 2-7-15,-1-7 4 0,1 0 0 16,-2-7-11-1,-3-2 12-15,1 2-1 0,2-1 0 79,2 4 10-79,-3 6-21 0,10 2 11 0,2 6 0 0,7 0-1 15,4 0 3-15,-6 0-2 0,1 0 0 0,-4 0 6 0,3-9-18 0,-2-5 8 16,-6-3 3-16,-1-4-5 0,-1 4 6 15,-2 1 0-15,-4 4-1 16,0 6 3-16,0 2-7 16,0 2 5-16,-3 2 0 15,-7-1 0-15,-15 1 0 16,-14 0 0-16,-12 0-3 0,-16 0 14 16,-13 0-23-16,-14 0 12 15,-9 0 0-15,-6 0 1 16,-5 0-1-16,-2 3-26 15,0 11-59-15,-17-6-88 16</inkml:trace>
  <inkml:trace contextRef="#ctx0" brushRef="#br0" timeOffset="7315.397">2040 7441 434 0,'0'0'42'15,"0"0"-7"-15,0 0-5 0,0 0-2 16,0 0-5-16,0 0 8 15,-46-26-19-15,46 26-12 16,0 18-4-16,13 32 4 16,12 27 6-16,8 29 6 15,0 16 4-15,5 7-11 16,-2-5 7-16,-4-14-12 16,-4-23 0-16,-6-24-3 15,-4-21 3-15,-7-19 0 16,-7-11 2-16,-4-10 5 15,0-2 5-15,0 0 10 16,0 0 16-16,0-12 4 0,-21-34-28 16,-10-31-14-16,-4-27-24 15,7-22 20 1,-1-8 0-16,5-3-3 16,3 6 2-16,8 17-7 0,6 20 0 15,7 25 10-15,0 30 2 16,0 17-1-16,12 14-10 15,3 6-19-15,7 2 10 16,7 0 6-16,5 12 4 16,3 12 9-16,4 7-1 15,-5 9 1-15,-10-1 2 16,-11 5 0-16,-15 4 3 16,0 2 1-16,-26 1 1 0,-16-3-1 15,-6-8 4-15,0-10 19 16,3-9-3-1,5-7-4-15,9-5-19 16,8-7 4-16,10-2-6 16,9 0 0-16,4 0 14 15,0 0-14-15,4-12-44 0,28-12 19 16,10-5 12-16,11-6-6 16,10 3 19-16,5-2-24 15,7 4-6-15,-9-3 5 16,-8 1 16-16,-14 3-5 15,-17 0 7-15,-8 5-8 16,-17 4 15-16,-2 1 15 16,0 8 23-16,-14 3-1 0,-11 4-7 15,-6 4-18-15,7 0 2 16,-1 0-7-16,-1 12-4 16,5 20-3-16,6 10-5 15,9 12 2-15,6 3 0 16,15-10 3-16,16-12 0 15,7-20 0-15,-2-15-11 16,4 0-3-16,-5-21 2 16,-4-13 5-16,-4 1 4 15,-12 7 3-15,-3 12 0 16,-7 9-7-16,-5 5 2 16,0 0-3-16,2 0-3 15,0 0 10-15,4 0-7 16,6 0 8-16,1 0-1 0,5 0 3 15,4 0-2-15,0-21 4 16,5-7-1-16,-4-6-3 16,-4 2 3-16,-7 8-3 15,-12 14 2-15,0 7 5 16,0 3 29-16,-2 0-18 16,-10 0-16-16,3 0 8 15,3 13-10-15,4 13-2 16,2 16 1-16,0 11-9 15,11 10 5-15,13 10 3 16,3 1 0-16,4 3-9 16,-2-2 7-16,-5 0 4 15,-8-10 0-15,-5-4 0 16,-11-12 0-16,0-10 6 16,-17-10-5-16,-17-4 6 0,-4-5-4 15,-4-8 5-15,0-8 4 16,1-4-5-16,8-16-4 15,6-32-3-15,12-17-6 16,8-24-19-16,7-12-8 16,0-5-2-16,2 0 25 15,11 1 0-15,1 5-6 16,1 4-1-16,-4 5 16 16,-3 0 1-16,-4 7 8 0,-4 12 15 15,0 19 4-15,0 23-1 16,0 20 31-16,-7 6-33 15,2 4 1-15,3 0-25 16,0 23 0-16,0 21-11 16,2 13 10-16,0 6-7 15,6-5 4-15,17-6 4 16,4-4-9-16,-1-8-5 16,1-4 14-16,-2-6-14 15,-6-6-2-15,2-5 13 16,-1-8-30-16,2-7-3 15,2-4 24-15,6 0-18 0,-1-4-6 16,0-14 22 0,-5-8 0-16,-2 0 1 0,-4-3 11 15,-7 8 4-15,-7 5 4 16,-4 9 10-16,0 6 17 16,0 1 42-16,-15 0-40 15,-1 0-32-15,-3 14 8 16,0 6-12-16,9 4 2 15,5-1-2-15,5-6 0 16,0-3-2-16,7-10-7 16,15-4-34-16,5 0 20 15,1-24 2-15,3-4 15 16,-2-2-7-16,0 12-21 16,-4 8 28-16,-7 10-26 15,0 6 30-15,-4 27 3 16,-4 10 3-16,2 2 14 15,-8-6-13-15,1-9 1 0,-5-12-4 16,0-10 4-16,0-8 40 16,0 0 21-16,0 0-19 15,0 0-47-15,-2-9 6 16,-3-1-6-16,0-2 1 16,3 6 2-16,2-1-3 15,0 4-10-15,0-2 10 16,0-1-4-16,14 1-3 15,-1-2 6-15,1 0-22 16,-4-4-30-16,-5-7-89 0</inkml:trace>
  <inkml:trace contextRef="#ctx0" brushRef="#br0" timeOffset="7489.4465">3230 7217 707 0,'0'0'30'15,"0"0"-19"-15,0 0-11 16,0 0-3-16,0 0-13 16,0 0-2-16,27-54 6 15,9 38-18-15,3-7-100 16,-3-10-72-16</inkml:trace>
  <inkml:trace contextRef="#ctx0" brushRef="#br0" timeOffset="8981.8418">5098 4806 376 0,'0'0'69'0,"0"0"-67"16,0 0-1-16,0 0-1 15,0 0 1-15,0 0 36 16,0 0-15-16,0 0 16 15,0 0 19-15,0 0-25 16,0 0-10-16,0 0-19 16,0 8 7-16,-18 16-9 15,-9 15-1-15,-11 5-2 16,-5 2 2-16,1-2 2 16,0-7-1-16,1-1-2 15,6-7 3-15,2-3-3 16,4-2 1-16,7-2-1 15,4-4 0-15,4-4 1 16,5-2 0-16,5-3 0 0,0-2-1 16,1 1 1-16,3-4 0 15,0 3 0-15,0-1-7 16,0 2 7-16,0-1-2 16,5 8 1-16,15-1 0 15,7 4 0-15,8 4 1 16,12 4-1-16,6 3 1 78,8 0 0-62,-1-1-8-16,-2 0 8 0,-5-4 0 15,-6-1 0-15,-7-5 0 16,-9-3 3-16,-9-5 3 15,-9-3-12 1,-7-6 14 15,-4 2-1-31,-2-3-1 0,0 2 24 0,0-2 2 0,0 1-27 0,0-1 13 0,0 0-18 0,0 0-9 0,0 0-61 16,0-17-129-16</inkml:trace>
  <inkml:trace contextRef="#ctx0" brushRef="#br0" timeOffset="10095.2308">5556 4820 407 0,'0'0'45'15,"0"0"-17"-15,0 0-16 16,0 0 10-16,0 0-2 16,0 0 14-16,-9-2 13 15,9-6-46-15,7-4 10 16,11 2-4-16,5 0 2 0,0 4-6 16,4 4-3-16,-2 2 0 15,-3 0 0 1,-4 10 0-16,-4 13-1 0,-6 6 0 15,-6 7 1-15,-2 9 0 16,0-1 1-16,0-6-1 16,-4-10 1-16,-2-15-1 15,1-8 2-15,5-5-2 16,0 0 0-16,0 0-24 16,0 0-62-16,5 0 41 15,12 0 30-15,3 0-14 16,-2 6 17-16,0 6-10 15,-2 7 20-15,-8 6 2 16,-1 8 1-16,-7 7 13 16,0 0-7-16,0-3-3 0,-4-8 19 15,-12-5 13 63,-4-8 31-62,0-6 0-16,-5 0-30 0,3-2-4 16,-4 1-9-16,3-4-6 0,0 1-6 15,6-3-12-15,5 2 0 0,4-3-1 0,6 0-28 0,2-2-25 0,0 0-117 16</inkml:trace>
  <inkml:trace contextRef="#ctx0" brushRef="#br0" timeOffset="10543.1385">6154 5084 436 0,'0'0'11'0,"0"0"-10"15,0 0-1-15,0 0 0 16,0 0 2-16,0 0 39 15,81 200 33-15,-62-78-17 16,-5 8-34-16,-8 1-10 16,-2-13-4-16,-4-17 1 15,0-20 2-15,-2-25 9 16,-16-23-7-16,-1-17 16 16,-4-10-4-16,-4-6-9 15,-6-21-17-15,-7-39-73 0,-3-26-110 16,-1-22-260-1</inkml:trace>
  <inkml:trace contextRef="#ctx0" brushRef="#br0" timeOffset="11074.6352">5924 5073 623 0,'0'0'69'0,"0"0"-46"16,0 0-15-16,0 0 3 15,0 0-1-15,0 0-9 16,105-104-2-16,-70 89 1 16,7 6-40-16,1-1-27 0,1 6-24 15,-4-2-28-15,-5 2 22 16,-12 0-88 0,-7 4 40-16,-5 0 145 0,-2 0 145 15,-2 6-78-15,4 16 35 16,0 10-25-16,3 8-8 15,1 6-10-15,3 2 11 16,5-2-9-16,0-5-51 16,2-13-3-16,0-16-5 15,2-12-1-15,-3 0 0 16,3-27-1-16,-3-15 13 16,-2-14-8-16,-3-2-2 15,-9-2-2-15,-5 4-1 16,-5 3 10-16,0 5-10 0,0 8 1 15,-5 2 12-15,-3 6-8 16,0 7-5-16,6 10 1 16,2 9 10-16,0 6-7 15,0 0-4-15,0 14-15 16,2 32 14-16,12 22 1 16,1 20 11-16,2 5-5 15,-5 1-5-15,5-7 0 16,-2-10-1-16,-1-10-5 15,-4-17-17-15,-1-13-42 16,-4-20-41-16,-5-14-16 0,0-3-122 16</inkml:trace>
  <inkml:trace contextRef="#ctx0" brushRef="#br0" timeOffset="11513.1384">6570 5007 474 0,'0'0'37'15,"0"0"-17"-15,0 0 4 0,0 0 24 16,0 0-3 0,0 0-33-16,41-9 17 0,-20 9-2 15,10 0-20-15,6 0-5 16,0 0-2-16,-1 0-36 16,-5 0-50-16,-14 0-77 15</inkml:trace>
  <inkml:trace contextRef="#ctx0" brushRef="#br0" timeOffset="14344.8661">4982 6838 319 0,'0'0'83'0,"0"0"-48"0,0 0 19 16,0 0 3-16,0 0 11 16,0 0-22-16,0 0-2 15,-21 0-24-15,21-2-12 16,7-12-8-16,22-2 0 16,14-6-1-16,1 4-6 15,3 1 7-15,-7 10-3 16,-7 7 3-16,-4 0-7 15,-8 11 6-15,-8 32-3 16,-11 20 4-16,-2 18 4 16,-7 9 0-16,-17-11 9 15,-1-21-9-15,5-25-3 16,9-16 9-16,4-12-5 16,7-2 5-16,0-3-10 0,0 0-16 15,0 0-19-15,11 0-5 16,12 0 38-16,-1 0-8 15,1 6 7-15,-2 4-2 16,-3 7 3-16,-5 6-3 16,-8 7-3-16,-5 1 7 15,0 6 1-15,-11-5 9 16,-14 0 4-16,-2-6 16 16,-2-2-14 30,1-6 5-46,1-4 15 0,3-4-20 0,-1-2 5 0,5-1-3 16,7-4-13-16,4 0 2 0,5-3-6 0,4 0-15 0,0 0-25 16,0 0-42-1,0-4-99-15,6-19-125 0</inkml:trace>
  <inkml:trace contextRef="#ctx0" brushRef="#br0" timeOffset="14632.5298">5396 7311 644 0,'0'0'56'16,"0"0"-55"-16,0 0-1 15,0 0-7-15,0 0 7 16,0 0 12-16,111-64 3 15,-77 50-15-15,-3 6 1 16,-4 1 3-16,-6 4-4 16,0 3-1-16,-5-2 0 15,-1-2-33-15,1-1-41 16,-1-7-59-16,-3-9-73 16</inkml:trace>
  <inkml:trace contextRef="#ctx0" brushRef="#br0" timeOffset="14977.0571">6035 6896 493 0,'0'0'32'0,"0"0"-12"16,0 0-10-16,0 0 24 15,0 0-12-15,0 0 1 16,-100-10-7-16,91 27-7 15,9 6-9-15,0 11 0 16,12 12 8-16,21 2-8 16,7 4 5-16,5-4 1 15,1-3-6-15,-1-3 0 0,-5-6 2 16,-11 0-2 0,-10-2 1-16,-9 0-2 0,-8-2 1 15,-2 0 0-15,-2 2 44 16,-18-2-29-16,-9 3 23 15,-5-3-23-15,-1-3-2 16,1-3-12-16,3-7-1 16,7-8-8-16,3-11-33 15,2 0-78-15,-4-19-123 16</inkml:trace>
  <inkml:trace contextRef="#ctx0" brushRef="#br0" timeOffset="15209.7121">5904 7036 450 0,'0'0'20'15,"0"0"-17"1,0 0 15-16,0 0 38 0,82-116 22 16,-60 100-15-16,5 2-37 15,0 8-1-15,2 0-25 16,2 1 6-16,5 4-13 15,2 1 7-15,-1 0-32 16,4 0-35-16,-10 0-92 0,-6-3-182 16</inkml:trace>
  <inkml:trace contextRef="#ctx0" brushRef="#br0" timeOffset="15463.0989">6565 7215 536 0,'0'0'33'0,"0"0"-33"15,12 113 0-15,-3-55 13 16,2 9 9-16,-3-3 2 16,4-9-8-16,-3-5 20 15,-1-11-31-15,-2-1 10 16,-2-5-3-16,-4-4-10 0,0-2 0 15,0-7-2-15,-2-10-37 16,-25-10-69-16,-9-15-103 16</inkml:trace>
  <inkml:trace contextRef="#ctx0" brushRef="#br0" timeOffset="15645.618">6296 7117 653 0,'0'0'48'0,"0"0"-48"16,0 0-4-16,0 0 0 15,0 0 3-15,114-77 1 16,-69 57-10-16,3-1-12 16,1-2-63-16,-4-3-27 15,-8-7-8-15</inkml:trace>
  <inkml:trace contextRef="#ctx0" brushRef="#br0" timeOffset="15826.1276">6744 6659 421 0,'0'0'86'15,"0"0"23"-15,0 0-75 16,0 0-28-16,6 114 17 16,1-9 35-16,0 16-17 15,4 4-16-15,2-8-15 0,5-20 2 16,5-16-9-16,4-21-6 15,-4-22-25-15,-2-22-60 16,-13-16-89 0,-8-26-46-16</inkml:trace>
  <inkml:trace contextRef="#ctx0" brushRef="#br0" timeOffset="16124.5217">6784 7253 332 0,'0'0'314'0,"0"0"-307"15,0 0-7-15,0 0-26 16,0 0 24-16,0 0 0 16,143-31 4-16,-110 31-9 0,-6 0 13 15,-10 0-12-15,-3 3 12 16,-3 8-2-16,-7 4-4 16,-4-1 15-16,0-2 15 15,0-6 4-15,0-4-15 16,0-2 0-16,0 0-19 15,5 0-4-15,6 0 1 16,6-11 1-16,4-5-3 16,-3 5 4-16,-3 6-17 15,-1 5-27-15,-5 0-15 16,-3 7-62-16,-6 11 12 16,0 1-265-16</inkml:trace>
  <inkml:trace contextRef="#ctx0" brushRef="#br0" timeOffset="17089.8859">5071 8959 448 0,'0'0'53'16,"0"0"-53"-16,0 0 4 15,0 0 5-15,0 0 31 16,0 0 8-16,67-16 1 16,-32 12-29-16,7 4 1 15,10 0-16-15,4 0 4 16,2 0 10-16,0 8-19 16,-3 11 0-16,-6-4 1 0,-5 1-1 15,-7 0 5-15,-12 0-5 16,-6-3 0-16,-9-4-1 15,-4 0 1-15,-6-1 0 16,0 3 10-16,0 11 2 16,-25 10-12-16,-10 15 0 15,-6 7 8-15,-8 11-10 16,0 0 2-16,-3 2 0 16,6-8 0-16,6-5 2 15,9-13-2-15,8-11 1 16,10-13 2-16,8-8 6 15,5-7-9-15,0-2-10 16,0 0-4-16,2 0-58 16,21-17-37-16,2-21-13 15,-3-9-193-15</inkml:trace>
  <inkml:trace contextRef="#ctx0" brushRef="#br0" timeOffset="17468.503">5967 8897 156 0,'0'0'209'0,"0"0"-167"0,0 0-7 0,0 0 30 0,0 0 11 0,0 0-17 0,0 15-22 16,0 8-32-1,0 17-5-15,10 10 17 0,21 11-11 16,7 2 6-16,-1-5-10 16,-2-3-2-16,-4-5 9 15,-7-6-7-15,-8-1 6 16,-7-5 30-16,-7 0-16 31,-2-6 5-31,0-1-3 0,-15-2-10 16,-10-5 3-16,-4-4-9 15,0-6-5-15,-4-7 4 16,2-7-7-16,-3 0-28 16,-1-13-51-16,-1-24-26 0,5-13-92 0,0-6-94 15</inkml:trace>
  <inkml:trace contextRef="#ctx0" brushRef="#br0" timeOffset="17692.5693">5837 9043 565 0,'0'0'80'0,"0"0"-68"16,0 0 1-16,0 0 11 15,0 0 1-15,94-106 5 16,-61 82-8-16,7 6-16 16,2 2-6-16,5 2-20 0,5 6 13 15,5 8-50 1,-8 0-108-16,-9 4-165 0</inkml:trace>
  <inkml:trace contextRef="#ctx0" brushRef="#br0" timeOffset="17932.5774">6663 9349 394 0,'0'0'67'0,"0"0"-62"0,31 139 7 0,-12-78 28 0,-6 1-2 0,3 2-5 0,-8 4 75 0,-1 1-68 0,-5-7 1 0,-2-10-17 0,0-12-10 0,0-10-14 0,0-10-2 0,-4-14-10 0,-11-6-51 0,-14-32-87 0,-13-30-439 0</inkml:trace>
  <inkml:trace contextRef="#ctx0" brushRef="#br0" timeOffset="18116.7782">6439 9188 615 0,'0'0'84'0,"0"0"-54"0,0 0-30 16,0 0 0-16,0 0 12 15,0 0-9 1,100-100-6-16,-60 80 3 0,4-1-16 16,8-1-15-16,-4-2-55 15,-7-3-49-15,-10-6-37 16</inkml:trace>
  <inkml:trace contextRef="#ctx0" brushRef="#br0" timeOffset="18356.6513">6858 8774 384 0,'0'0'136'0,"0"0"-26"0,0 0-55 0,0 0-18 16,0 0-30-16,11 139 18 16,-1-34 42-16,2 3-32 93,-1-6-14-77,0-14-17 0,0-17 1-16,5-12-8 0,-2-8 3 15,-4-17-81-15,-10-21-80 0,0-13-194 0</inkml:trace>
  <inkml:trace contextRef="#ctx0" brushRef="#br0" timeOffset="18618.3995">6821 9334 498 0,'0'0'109'0,"0"0"-109"0,0 0-3 16,119 0 3-16,-81-14-3 0,-4 0 4 0,-13 4-1 0,-7 7 22 0,-7 0-14 0,-7 3 1 0,0 0 13 0,0 9-18 16,0 22 4-16,0 7-5 15,-3 0 0-15,-1-16-3 16,4-10-2-16,0-12 0 16,0 0-5-16,2 0-40 15,15 0 45-15,2 0-9 16,-1 0 5-16,1 0 6 15,0 6 0-15,-6 13 7 16,0 1 3-16,-4-2-10 16,-2 0 0-16,-3-7-18 15,-4-6-89-15,0-5-121 16</inkml:trace>
  <inkml:trace contextRef="#ctx0" brushRef="#br0" timeOffset="21672.4343">8555 2889 615 0,'0'0'43'0,"0"0"-37"16,0 0-6-16,0 0-22 16,0 0-3-16,0 107 25 15,9-30 22-15,2 16-4 16,5 5-4-16,4-5 0 16,2-9-3-16,-2-16-3 15,-1-20-5-15,-6-17-2 16,-7-18 1-16,-4-9-1 0,-2-4 5 15,0 0 44-15,0 0-6 16,0 0-3-16,-4-26 25 16,-19-18-64-16,-6-24-2 15,1-12-9-15,4-15 9 16,10-5-5-16,11-2-3 16,3 10 4-16,14 13-16 15,20 25-6-15,3 22-3 16,1 18-5-16,-5 14 1 15,-4 0 30-15,-4 30-1 16,-7 12 4-16,-5 11 9 16,-6 6 0-16,-5 0 7 0,-2-11-16 15,0-16 1-15,0-16-3 16,0-14 4 0,2-2 1-16,5 0 14 0,4-14-17 15,10-16 0 1,2-15-4-16,6 3-3 15,-4 12 4-15,-9 14-4 0,-7 16-9 16,2 0-5-16,3 16 21 16,7 18 10-16,4 6-8 15,2 1 1-15,-3-7 13 16,1-13-16-16,-6-13 0 16,6-8-9-16,4 0 9 15,5-19 19-15,-1-16-19 16,-2-6 0-16,-8 1-3 15,-5 10 0-15,-12 10 3 0,-3 11 0 16,-3 8 15-16,4 1-12 16,9 0-3-16,9 0-14 15,12 0 12-15,6 0-12 16,5 0 3-16,-1 0 2 16,-6 0-5-16,-6 0 12 15,-11 0-8-15,-11 6-9 16,-10 13-78-16,0 6-51 15,-34-1-264-15</inkml:trace>
  <inkml:trace contextRef="#ctx0" brushRef="#br0" timeOffset="22075.668">9645 3002 430 0,'0'0'122'16,"0"0"-35"-16,0 0-40 16,0 0 5-16,0 0-28 15,0 0-22-15,-111 19 7 16,82 14-7-16,6 3-2 15,7-10 0-15,10-6-4 16,6-12-3-16,0-6 5 0,4-2-16 16,19 0 18-16,-1-8-3 15,3-14 3-15,-4-4 1 16,-7 7 2-16,-5 10-2 16,-7 7-1-16,-2 2 0 15,4 0 3-15,6 4 0 16,7 22-3-16,12 7 8 15,7 7-6-15,7-3 0 16,10-9-2-16,5-18-107 16,0-10-180-16</inkml:trace>
  <inkml:trace contextRef="#ctx0" brushRef="#br0" timeOffset="22438.2152">11390 2191 482 0,'0'0'32'0,"0"0"41"16,0 0-9-16,0 0-53 16,0 0-11-16,0 0 2 15,4 155 37-15,14-43 25 16,2 12-40-16,4 9 15 16,1-4-24-16,4-17-14 15,2-29-1-15,-4-28-6 16,-3-30-55-16,-6-25-21 15,-9-15-84-15,-9-35-77 16</inkml:trace>
  <inkml:trace contextRef="#ctx0" brushRef="#br0" timeOffset="23123.8945">11278 2899 750 0,'0'0'8'16,"0"0"20"-16,0 0-28 15,0 0-23-15,0 0 23 16,129-55 5-16,-59 36 19 16,7-1-3-16,4 3-20 15,0 0-2-15,0 1-2 16,-8 0-15-16,-7 4-5 16,-9-2-7-16,-12 0 12 15,-14 2 16-15,-14 4 2 16,-11 6 0-16,-6 2 4 0,-8 0 14 15,-21 12-7-15,-6 18-10 16,-3 18 2-16,5 8 5 16,4 9 7-1,14-5-1-15,9-12-6 0,6-11-15 16,0-14 8-16,18-10-1 16,5-13 1-16,4 0-1 15,6-36 0-15,3-27 5 16,-3-25 0-16,-6-17-9 15,-12-3 4-15,-15 9-13 16,0 13 13-16,-31 16 7 16,-18 14-3-16,-4 12-2 0,-1 12 22 15,8 17-5 1,9 14 42-16,16 1-48 0,11 40-13 16,10 20-1-16,0 14 1 15,31 5-5-15,23-10 5 16,18-12-10-16,10-17-31 15,5-21-19-15,-2-19 12 16,-10 0 6-16,-11-29 15 16,-10-11 17-16,-12 0 1 15,-15 3 9-15,-11 5-2 16,-14 7 4-16,-2 4 10 16,0 5 10-16,-11 6-1 15,2 6 26-15,2 4-5 0,3 0-22 16,4 16-11-1,-2 34-5-15,2 26-5 0,0 17 2 16,0-7 0-16,0-8 14 16,15-15-14-16,5-9 2 15,3-6-3-15,2-2-1 16,-6-2-18-16,1-6-84 16,-7-14-95-16</inkml:trace>
  <inkml:trace contextRef="#ctx0" brushRef="#br0" timeOffset="23794.7297">13108 2645 350 0,'0'0'29'0,"0"0"38"16,0 0 8-16,8 168 22 15,-1-80-28-15,1 10-25 16,4 7 30-16,3 1-52 16,6-2-12-16,1-7 12 15,-5-17-22-15,-1-25 2 16,-5-22-2-16,-6-21 0 16,-5-12 9-16,0-22 13 15,-13-34 5-15,-16-32-27 16,-3-17-10-16,1-8 7 0,4-6 3 15,3 8-1 1,9 10 1-16,7 10 0 0,8 19 2 16,0 22-4-16,10 19-2 15,7 20 1-15,1 9-4 16,3 2-2-16,0 12 6 16,6 24-14-16,2 16 17 15,0 6 11-15,2-6-10 16,0-10 6-16,1-18-7 15,3-20-21-15,1-4-20 16,2-26 16-16,0-15 10 16,-3-10 14-16,-8 9-25 0,-6 14 8 15,-13 13 15-15,-6 15 6 16,-2 0 16-16,0 0-18 16,0 19-1-16,0 10 0 15,0 2 0-15,0-4 15 16,13-10-15-16,8-15-9 15,6-2 9-15,6-2-5 16,3-21 4-16,-1 6-1 16,-4 3-17-16,-6 12 9 15,-7 2-3-15,-5 6 3 16,-6 21 6-16,-5 10 8 16,-2 1 5-16,0-2 11 15,-7-5-19-15,-8-12-2 16,-3-6-20-16,-9-7-21 15,-6-5-144-15</inkml:trace>
  <inkml:trace contextRef="#ctx0" brushRef="#br0" timeOffset="24764.0193">10643 2400 437 0,'0'0'88'16,"0"0"-69"-16,0 0-18 0,0 0-2 15,0 0-14-15,0 0 12 16,5-6-27-16,1 33 30 16,5 22 10-16,5 35-1 15,3 33 7-15,8 29 1 16,9 25-9-16,7 12-5 15,3 15-6 1,1 17 15-16,-7 8-12 0,-11 11 2 16,-4-6 2-16,-5-15-3 15,2-13 4-15,7-14-5 16,4-1 29-16,8 14-16 16,3 2-12-16,3 10 0 15,0 4 0-15,-8-15-1 16,-4-7-3-16,-9-18 3 0,-4-21-2 15,-4-10 4-15,-2 1 19 16,0-3 1-16,5 7 10 16,6 1-19-16,6 4-12 15,4 1 4 63,-2-5-5-78,-1-8-8 0,-5-11-1 0,-6-9 9 16,-2-6 0-16,-3 5 0 16,-1 6 1-16,2 5 26 0,-2 0 1 15,1-2-20-15,-2-10-6 16,-1-5-2 0,-4-13-15-16,1-14-4 0,-4-7-4 15,1-4 2 1,1 6 19-16,-6 5 4 0,0 8 21 15,-2 1-4-15,1-7-17 16,3-6 30-16,-2-11-32 16,2-16 0-16,-4-11 0 0,-2-12-11 15,0-15-4-15,0-15-32 16,0-4-34-16,-29-46-28 0,-14-21-174 31</inkml:trace>
  <inkml:trace contextRef="#ctx0" brushRef="#br0" timeOffset="26210.8031">4545 10441 498 0,'0'0'44'0,"0"0"3"0,0 0-47 15,0 0 0 1,0 0 3-16,0 0-3 16,-72-17-7-16,72 17 3 0,0 0 4 15,0 5-8-15,10 5 2 16,14 4 6-16,16-2 21 15,9-3 1-15,15-7-10 16,10-2-6-16,10 0 1 31,13 0-7-31,12-8 3 0,13-11 2 16,12-4-5 0,11-2 3-1,13-8 2-15,16-9-5 31,7-2 4-31,6-6 4 16,2 0-8-16,-6 2-6 16,-1 1-1-16,-5 3 7 15,-4 2 0-15,-3 7 0 16,-2 5 7-16,11 1-8 0,-1 4 1 16,5 0 0-1,-2 4 9 95,-8 3-9-95,-3 1 0-15,-4 3-10 0,-3 2 21 16,-4-3-26-16,-3-3 15 0,4-3-6 15,-2-5-8-15,-2 0 14 16,-2 0-13 0,-9-2 10-16,-8 0 3 0,0-2-2 15,-2 2 6 1,-6-2-4-16,4-2 0 16,-2 0 6-16,0-4 2 0,5 1-8 15,7 1-2-15,8 4 2 16,1 4 0-16,-1 3 5 0,-1 6-5 15,-6-1 0-15,-3 3 0 16,-4 0-9-16,-5 1 18 16,-7-4-18-16,0 0 9 0,-7-2 0 15,-1-4 9-15,2-5-9 0,3 4 4 0,5-1 1 16,3 2-4-16,4 2 17 0,-3 1-15 16,3 1-3-16,2 7 8 0,1-2-6 15,4 5-2-15,0-2 0 0,-1 0 4 0,-2 0-8 16,4-2 4-1,1 2 0-15,0-6-1 16,-3 2 8-16,-11-4-10 0,-6 0 3 16,-7 4 0-16,-5-1-3 15,0 6 3-15,-5-2 0 0,-4 4 10 0,-4-1-9 16,-3 3-1-16,-8 3 0 0,-6 3 7 16,-12 1-14-16,-11 0 7 0,-12 0 0 0,-15-3 7 15,-8 3-7-15,-9 0 0 0,-6-2 4 0,1 1 0 0,0-3 31 0,0 1-35 16,0 2 3-16,4-2-4 0,3 3 1 0,-5 0-6 0,0-2-12 15,-4 2-23-15,-5 0 27 0,0 0-36 16,-2-3 8-16,0-24 19 16,0-21-92-16</inkml:trace>
  <inkml:trace contextRef="#ctx0" brushRef="#br0" timeOffset="27447.6606">15177 2135 289 0,'0'0'13'0,"0"0"-1"16,0 0-9-16,-122-96 7 15,95 74-10-15,2-1-6 16,3 0 6-16,-2 1 17 0,1 0 17 16,3 2 4-16,5 0 25 15,1 4-18-15,1 5-9 16,2 3 0-16,4 2 9 16,2 5-35-16,3-2 10 15,2 3-6-15,0 0-14 16,0 0-5-16,0 31-27 15,7 27 32-15,15 34 4 16,5 33-4 0,2 25 0-16,0 21-2 0,0 14 2 15,0 16-2-15,-2 17 2 0,-1 18-3 16,3 16 2-16,0 13-1 16,2 7 2-16,3-7-4 15,-3-8 4 1,2-10 0-16,4-7 0 0,-2-13 11 15,5-14-9-15,0-21-2 16,3-26 0-16,-4-15-15 16,-5-17 15-16,-5-13-29 15,-7-7 27-15,-4-8-4 16,-7 2 5 0,-2 5 1-16,-3 1 0 0,1-2 5 15,5-4-5-15,1-12 0 16,1-9 0-16,1-7 0 15,-1-5-5-15,-4-4-11 16,-1-5 12-16,-5 1-1 0,-4-1 5 16,0 0 0-16,0 2-6 15,0 4 24-15,0 4-27 16,-2 3 13-16,0 1-4 16,2 1 15-16,0-4-15 15,0-2 0-15,4-1-1 16,12-4 1-16,3 0 0 15,0-2 0-15,-1 3 5 16,-5 1-10-16,-3 3 5 16,-4 0 0-16,-4 0-9 0,-2-11 9 15,0-10-2-15,0-16 0 16,0-18 2-16,0-10 6 16,0-8-6-16,0-1 0 15,0-1 2-15,0 0 2 16,5 0-8-16,6 0 0 15,7 0-12-15,-1 0-11 16,1 0-36-16,-11-15-59 16</inkml:trace>
  <inkml:trace contextRef="#ctx0" brushRef="#br0" timeOffset="31940.2237">9077 4557 269 0,'0'0'82'16,"0"0"-6"-16,0 0-43 0,0 0-1 15,0 0 8-15,0 0-10 16,0 0-15-16,13-7-15 16,12 3 0-16,6 0 15 15,6 1-15-15,6 3 0 16,4-1-2-16,2-2 4 16,-1 0 0-16,0-1 15 15,-6-1-10-15,-7 2-4 16,-10 3-3-16,-11 0-1 15,-10 0 1-15,-4 0 2 16,0 0 8-16,0 0 16 16,0 0-19-16,-4 0 14 0,-10 22-19 15,-6 20 3-15,-4 24-10 16,1 18 10-16,-1 14-3 16,8 5-2-1,2-3 0-15,6-4 0 0,1-5 0 16,0-9 0-16,0-8-2 15,-1-14 4-15,-1-14-1 16,2-16-1-16,0-14 0 16,7-10-1 62,0-4 1-63,0 1 0-15,0-3 4 0,-2 0-4 0,0 0-2 0,0-17-20 0,0-19-100 16,-3-8-27-16,-1-6-39 16</inkml:trace>
  <inkml:trace contextRef="#ctx0" brushRef="#br0" timeOffset="32246.4525">9077 5029 519 0,'0'0'57'0,"0"0"22"0,0 0-69 16,0 0-10-1,0 0-12-15,0 0 12 0,146-34 20 16,-67 25-19-16,1-2 18 16,2 1-11-16,-8-1 10 15,-9 5-15-15,-15 0 1 16,-9 5-1-16,-12-1 5 15,-10 2-8-15,-7 0-3 16,-7 0 0-16,-3 0-34 16,0-3-60-16,-2-12-108 15</inkml:trace>
  <inkml:trace contextRef="#ctx0" brushRef="#br0" timeOffset="33740.0974">12597 4101 93 0,'0'0'254'0,"0"0"-172"16,0 0-49-16,0 0-4 15,0 0-2-15,0 0 7 16,0-9-13-16,0 9 27 16,0 0-27-16,0 0-10 15,0 0-4-15,-18 29-1 16,-6 23-12-16,-7 20 10 16,-3 18-4-16,5 7 1 15,7-1 11-15,8-2 7 0,12-7 6 16,2-5-22-16,9-10 4 15,20-14-7-15,9-14 0 16,4-14 3-16,5-14-3 16,4-12-3-16,-2-4 3 15,1-4-13-15,-6-22 13 16,-6-12-15-16,-9-2 15 16,-9 0 0-16,-14 1 1 15,-6 8-1 1,-2 4 13-16,-27 5-9 0,-8 6 9 15,-11 4 2-15,-2 12-3 32,-4 0 3-32,5 0-15 15,15 14 7-15,15-1-7 16,11 1-31-16,8 1-49 0,0-3-101 16,0-6-143-16</inkml:trace>
  <inkml:trace contextRef="#ctx0" brushRef="#br0" timeOffset="35111.8498">9293 6595 319 0,'0'0'34'16,"0"0"-34"-16,0 0-28 16,0 0-40-16,0 0 36 15,0 0-37-15,-14 8 20 0,8-6 49 16,1-2 42-16,1 0 60 16,2 0-32-16,0 0-25 15,2 0-11-15,0 0-33 16,0 0 14-16,0 0-15 15,0 0 10-15,0 0-12 16,0 0 4-16,0 0 5 16,0 0-7-16,0 0 1 15,0 0-1-15,0 0 12 16,0 0 17-16,0 0-8 16,0 0 7-16,0 0-10 15,0 0-6-15,0 0 3 0,0 0-5 16,0 0 1-16,0 0-5 15,0-4-3-15,8-11-2 16,11-2-1-16,4-4 0 16,4 2-3-16,0-1 6 15,4 5-4-15,0 2 3 16,5 4-1-16,2 2 1 16,0 3 5-16,2 4-7 15,-5 0 3-15,1 0-3 16,-5 23 0-16,-4 8 16 15,-4 11-16-15,-13 10 14 16,-8 12-14-16,-2 10 7 16,-2 4 8-1,-19 0-12-15,-8-14 5 0,0-13-7 16,0-15 5-16,2-12 21 16,4-8-19-16,3-6-5 15,5-4 2-15,4-3 0 16,4-3-1-16,2 0-4 62,5 0 3-62,0 0-10 0,0 0-7 0,27-3 4 0,18-8 1 0,12-6 9 16,13 1 0-16,1 6-2 0,4 7 7 16,-3 3-5-1,-5 0 0-15,-7 0-7 16,-10 8 7-16,-13 8 4 15,-8-5 18-15,-7 4-22 16,-8-5 1 0,-6-5 4-16,-3-1-3 0,-3-4-2 0,0 2 0 15,0-2-11-15,4 0-25 0,2 0-108 0,-1-24-68 16</inkml:trace>
  <inkml:trace contextRef="#ctx0" brushRef="#br0" timeOffset="36725.8473">12597 6067 307 0,'0'0'12'15,"0"0"-10"-15,0 0-2 16,0 0-2-16,0 0 2 16,0 0 34-16,-11 0-8 15,11 0 18-15,0 0-35 16,0 0 15-16,0 0-15 15,0 0-9-15,20 0 21 16,11 0-8-16,7 0 3 16,9 0-13-16,9 0 6 15,2-7 3-15,6-6-12 16,1 1-10-16,-7 2 9 0,-7 1-7 16,-11 0 8-16,-17 5 5 15,-13 3 1 1,-7 1-8-16,-3 0 5 15,0 0 11-15,0 0 51 0,-19 0-32 16,2 0-32-16,-5 5-1 16,9 2-1-16,3-4-2 15,6 0-4-15,2-1 7 16,2-2-5-16,0 0-11 16,0 0 13-16,0 1 1 15,0 8-10-15,-3 9 10 63,-5 10-5-63,-11 16 7 15,-5 18 5-15,-7 13-5 0,-3 7 2 0,1-2-6 0,4-3 13 16,0-8-12-16,7-7 3 0,2-10 0 16,7-11 0-16,1-10 1 0,6-9-1 0,4-9 0 15,2-5 2-15,0-7-6 0,0-1-2 16,0 0 3-16,0 0-1 15,0 0-1-15,0 0 5 16,0 0-3-16,0 0-30 16,0 3 17-16,0-3-10 15,-5 0-28-15,1 0-16 0</inkml:trace>
  <inkml:trace contextRef="#ctx0" brushRef="#br0" timeOffset="37521.0287">12782 5925 81 0,'0'0'0'0</inkml:trace>
  <inkml:trace contextRef="#ctx0" brushRef="#br0" timeOffset="38019.2313">12782 5925 225 0,'-75'-47'13'0,"92"28"-13"0,5-1 0 0,3 2 0 16,-1 0 10-16,-6 6-7 15,-5 6 55 1,-3 6-12-16,-8 0-5 31,-2 0-2-31,0 13-20 0,-2 34 9 0,-23 19 32 0,-13 25-26 16,-7 4-11-16,-3 0 14 16,-4-7-8-16,6-9 12 15,3-13-20-15,7-10 0 16,12-14 9-16,6-10-17 15,7-8 5-15,6-8-18 16,5-6 1-16,0-4-1 16,0 2 0-16,0-2-2 0,11 3-4 15,7-4 6 1,1-3 0-16,4-2 14 0,4 0-13 16,9 0 4-16,9-7-2 15,3-10 7-15,10 3 2 16,0 6-9-16,0 8 3 15,-2 0 0-15,-6 0-5 16,-8 10 5-16,-7-2-6 16,-12 2 0-16,-6-4 3 15,-10-1-1-15,-4-5-2 16,-1 0 0-16,-2 0-11 16,0 0 0-16,0-25-66 15,-2-21-85-15,-6-14-73 16</inkml:trace>
  <inkml:trace contextRef="#ctx0" brushRef="#br0" timeOffset="38324.7346">12971 5863 394 0,'0'0'60'16,"0"0"-21"-16,0 0-13 15,0 0-3-15,0 0-10 16,-54 179 70-16,50-57-15 16,2 23-2-16,2 9-28 15,0 2 22-15,0-2-30 16,2-16-19-16,2-19-5 16,0-27-3-16,-4-32-3 0,0-21 8 15,2-22 1-15,-2-11-6 16,0-6-2-16,0 0 4 15,0 0-10-15,0-31-25 16,0-28-68-16,0-29-58 16,0-12-152-16</inkml:trace>
  <inkml:trace contextRef="#ctx0" brushRef="#br0" timeOffset="38831.9138">12888 5807 407 0,'0'0'101'15,"0"0"-32"-15,0 0-30 16,0 0-6-16,0 0-16 16,0 0-17-16,-73 116 3 0,25-22 1 15,-10 17 18 1,-5 9 15-16,-1-5 7 0,8-11 4 16,13-23-36-16,12-26 9 15,16-23-6-15,8-22-9 16,7-8-4-16,0-2-2 15,0 0-1-15,20 0-5 16,17-8-2-16,17-9 8 16,6-6 8-16,5 3-8 15,-1 4 8-15,1 6-8 16,2 4 3-16,-2 6 6 16,-5 0-9-16,-7-2 0 15,-10 2-2-15,-12 0 4 16,-14 0-6-16,-5 0-5 0,-5 0-11 15,-7 0-13-15,0 0-36 16,0-6-1-16,0-12-58 16,0-14-109-16</inkml:trace>
  <inkml:trace contextRef="#ctx0" brushRef="#br0" timeOffset="39258.7575">13133 5869 472 0,'0'0'23'0,"0"0"-23"16,0 0 0-16,-62 126 12 0,43-33 36 0,5 17 40 0,5 12-15 0,9 5-37 0,0-3 34 0,0-2-37 0,16-5-18 0,-3-14 7 16,0-12-22-16,-3-18 0 0,-6-22-4 0,-2-16 14 0,-2-16-12 0,0-9 2 0,0-8-2 0,0-2 0 0,0 0-44 0,0-6-33 0,-13-22-56 0,-9-5-209 0</inkml:trace>
  <inkml:trace contextRef="#ctx0" brushRef="#br0" timeOffset="40960.7922">9792 8272 37 0,'0'0'92'15,"0"0"-70"-15,0 0-22 16,0 0-14-16,0 0 14 15,0 0 4-15,0 0 31 16,0 0 7-16,0 0 60 16,0 0-30-16,0 0-18 15,-2 0-26-15,-3 0 3 0,5 0-9 16,-2 0 25 0,2 0 2-16,0 0-26 0,0-4-14 15,0-2-1-15,0-5-8 16,11-1 0-16,9-2 3 15,4 0 9-15,11 2-6 16,6 6-4-16,9 6 4 16,5 0 6-16,-1 8-12 15,-5 17 0-15,-7 11-1 16,-11 2 5-16,-6 8 6 16,-12 4-5-16,-11 4 12 15,-2-3 9-15,0-3-24 16,0-9 16-16,-4-10 0 15,-5-11-17-15,5-9 8 16,1-7-9-16,3-2 0 16,0 0 4-16,0 0-4 0,0 0-28 15,3 0-19-15,18-3 32 16,10-2 9 0,-2 5 3 62,0 0 0-63,-2 3-20-15,-4 24-12 0,-8 9 34 0,-3 9 0 16,-10 3 1-16,-2 4 3 16,0 0 9-16,-4-2-11 15,-17 0 16-15,-6-5-6 16,-6-5 6-16,-3-2 9 15,-1-6-3-15,-1-4-8 0,2-8 3 16,2-6-14-16,7-6 8 16,6-4-12-16,7-4 0 0,5 0 0 15,5 0-1-15,4 0-19 0,0 0-40 0,0 0-74 0,0 0-97 0</inkml:trace>
  <inkml:trace contextRef="#ctx0" brushRef="#br0" timeOffset="42326.1413">13118 7757 435 0,'0'0'85'0,"0"0"-23"15,0 0-44-15,0 0-10 16,0 0-8-16,0 0 1 16,0 79-1-16,0-24 28 15,0-2-21-15,0-3 7 0,0-8 6 16,0-3-13-16,3-9 17 16,3-10-24-16,4-4 5 15,-2-8-5-15,10-4-4 16,8-2 0-16,13-2-1 15,7 0 4-15,6 0-6 16,-2 0 7-16,-4 0-30 16,-7 0 23-16,-5 0 1 15,-7 13-12-15,-5 2 6 16,-9-1 12-16,-3 7 7 16,-6 0-6-16,-4 3 0 15,0 6 14-15,0 1-14 0,-10-4-1 16,-7 2 0-16,-1-3 5 15,-2-4-5-15,0-1 7 16,-2-7-7-16,-3 3 35 16,-4 0-26-16,-2-4 7 15,-3-3-7-15,1-2-5 32,-3-4 30-32,5-2-21 0,2-2-12 0,0 0 2 15,2 0-3-15,6 0-12 16,0 0 11-16,11 0-33 15,2 0 25-15,8 0-24 16,0 0-35-16,0-24-37 16,2-8-100-16</inkml:trace>
  <inkml:trace contextRef="#ctx0" brushRef="#br0" timeOffset="42783.558">13085 7849 342 0,'0'0'112'15,"0"0"-57"-15,0 0 11 16,0 0-13-16,0 0-22 16,0 0-18-16,-18 0-8 15,47 0 13-15,16 0-5 16,6 0 23-16,7 0-4 15,0 0-22-15,-5 0 28 16,-4 0-35-16,-6 0 3 16,-8 0 11-16,-6 4-10 15,-8-3-5-15,-8 3-2 0,-7-2 0 16,-4 1-6 0,-2-2 0-16,0-1 5 0,0 3-34 15,0-3-52-15,-21 0-101 16</inkml:trace>
  <inkml:trace contextRef="#ctx0" brushRef="#br1" timeOffset="50949.7038">9943 6050 351 0,'0'0'95'0,"0"0"-65"0,0 0-1 16,0 0-29-16,0 0 0 16,0 0-3-1,-97-65 3-15,78 55 0 0,-1 2 53 16,-4-2-21-16,0 2 13 16,-3 0-27-16,-2 3-11 15,0 3-1-15,-5-1-5 16,1 3-1-16,-3 0 5 15,-4 0-5-15,0 0 0 16,-2 0 5-16,-1 0 1 16,1 4 0-16,2 10-6 15,3 9-1-15,-2 4-9 16,3 9 20-16,-6 8-11 16,-3 7 1-16,1-1 0 15,-3-2-7-15,7-6 15 0,7-8-8 16,8-8 0-16,10 0 4 15,5 3-9-15,6 4 2 16,4 14 3-16,0 3 0 16,0 6 3-16,2 2-3 15,10-2 0-15,3-2 4 16,6-1-6-16,3-5 2 16,2 0 0-16,3-4-8 15,4-4 8-15,2-3 0 16,-2-4-3-16,3-3 9 15,-1 1-10-15,3-3 4 16,5 0 0-16,-1-5 3 16,4-5-3-16,8-1 0 0,2-5-3 15,4-5 6-15,2-1 6 16,-2-4-9-16,1-2 0 16,-1 0 7-16,-2 0-7 15,0 0-3-15,2-2 0 16,-5-9 6-16,3-5-6 15,-2-8-1-15,-5-7 4 16,0-5-6-16,-2-8-1 16,-1-4 4-16,-6-4-1 15,-5 2 7-15,-1 2-7 16,-7 4 4-16,-4-1 0 16,-5-3-9-16,-3-6 18 15,-3-9-9-15,-1-10 0 16,-4-5 1-16,-7-1 10 15,-2 9-11-15,0 6 9 16,0 9-2-16,-20 5-7 0,-4 2 0 16,-5 10 11-16,-7 3-3 15,-6 4-2-15,-5 8-2 16,-5-2 4-16,-2 5 1 16,-5 3-8-16,4 0-1 15,1 7 0-15,8 4 2 16,7 2-3-16,10 4 1 15,12 0-14-15,6 0-6 0,8 0-53 16,3 6-59 0,0 6-150-16</inkml:trace>
  <inkml:trace contextRef="#ctx0" brushRef="#br1" timeOffset="52283.5742">13247 5155 407 0,'0'0'25'15,"0"0"-24"-15,0 0 6 16,0 0-6-16,0 0 37 16,-137 14-31-16,106-10 2 15,-6 4 49-15,-3 0-45 16,-2 6 13-16,-3 5-14 16,-3 4-9-16,-4 10 8 15,-2 9-7-15,-4 4 1 16,4 4-1-16,-2 0 0 15,2 0-4-15,10-2 0 16,3 1 9-16,8-5-21 0,4-6 19 16,5 1-7-16,1 0 4 15,1 5-4-15,-1 0 0 16,2 6-4-16,0 0 8 16,1-1-4-16,0-3 0 15,4-2 3-15,1 0-6 16,1 0 6-16,4 2-3 15,1 2 0-15,5 2 9 0,1 0-13 16,3-1 4 0,0-3 0-16,0-4-12 0,3-4 29 15,3-6-17-15,5-2 0 16,-2-4-6-16,0-2 6 16,4 2 0-16,1 2 1 15,1 5-1-15,8 0 5 16,1 10-10-16,4 3-1 15,5 2 6-15,-2-2 8 16,4-4-8-16,1-7 0 16,1-7-8-16,1-8 7 15,3-4-1-15,1-7-6 16,2 0 8-16,-3-4-6 0,1 0 6 16,-5-2 0-16,6 0-5 15,1-3 5-15,10 0-1 16,4 0 1-16,9-15 0 15,6-11 0-15,-1-8 0 16,-1-4 0-16,-7-2 0 16,-8 5 5-16,-4 2-7 15,-8 3 2-15,0 1 0 16,1 0-5-16,-1-7 5 16,4-6-2-16,-2-7-1 15,-5-1 3-15,-4-6 0 16,-5-1 0-16,-6 1 3 15,-8 3-10-15,-2 0 16 16,-5 1-9-16,-5-4 0 0,-1-5 0 16,-5-2 7-16,0-1-7 15,0-1 5-15,0 7-2 16,-7 2-3-16,-13 0 6 16,-2 4 1-16,-5 4 7 15,-6 2-1-15,-3 4-3 16,-7 2-5-16,-3 4 0 15,-3 4 0-15,-2-1 12 16,-5 5-7-16,0 4-8 16,5 4 23-16,0 6-17 15,10 8-7-15,8 0 0 16,9 4-1-16,10 2-1 16,10 0-9-16,2 0-27 0,2 0-22 15,0 4-57-15,-5 22-5 16,-4 6-5-1</inkml:trace>
  <inkml:trace contextRef="#ctx0" brushRef="#br1" timeOffset="53477.7736">10060 8021 378 0,'0'0'10'0,"0"0"35"15,0 0-30-15,0 0 11 16,0 0-1-16,-135-60-12 16,114 52 10-16,0-1-7 15,3 3 0-15,5 0 20 0,-1 2-32 16,1 1 16-16,0 3-12 16,-1 0-7-16,-1 0 16 15,-5 0-14-15,-3 0-2 16,-4 6-2-16,-2 12 9 15,-6 4-3-15,-3 4-5 16,-4 6 0 0,-5 6-4-16,-1 6 4 0,-2 2 0 15,1 6 0-15,5 1 2 16,6-3-4-16,5 1 2 16,8 2 0-1,9-6-1-15,9 6 1 0,7 1 0 16,0 4 0-16,3 5 3 0,19 3-4 15,11-2 1 1,12 2 0-16,6 0-9 16,7-1 19-16,0-8-10 0,2 0 0 15,-1-5 2-15,3-6-2 16,5-2 2 62,1-6-2-78,7-1 21 0,0-4-18 0,0-2-2 16,-3-6-1-16,-5 0 10 0,-5-7-24 15,-6-6 15-15,-2-6-1 0,-6-6 0 0,4 0 2 16,1-2-2-16,0-27 0 0,3-13-2 0,0-12 2 16,0-12 0-16,-6-10 2 0,-4-10-3 15,-7-7 1-15,-10-3 0 0,-4 0 0 0,-12 8 8 16,-6 5-1-16,-7 12-7 15,0 5 2-15,-7 5 2 16,-12 1 0-16,-4-7-2 16,-4-3-2-16,-2 1 0 15,-2-4-2-15,-7 4 2 16,-1 12 0-16,-9 8 2 16,-3 11-2-16,-7 18 27 15,-7 10-3-15,-1 10-21 16,-3 0 15-16,-2 23-18 15,3 4-4-15,6 3-5 0,11-3 2 16,20-7 5 0,17-8-27-16,14-10-39 15,33-2-66-15,30-2 27 0,11-21-44 16</inkml:trace>
  <inkml:trace contextRef="#ctx0" brushRef="#br1" timeOffset="54655.2212">13410 7342 292 0,'0'0'2'0,"0"0"47"15,0 0-33-15,0 0 34 16,0 0 50-16,0 0-34 15,0-35 9-15,-15 33-51 16,-6 2-24-16,-6 0 14 16,-6 0-14-16,-5 0-2 15,-6 4 2-15,-5 2 2 16,-5-2 17-16,-6 2-19 16,-5 5 4-16,-1 12 0 15,-1 9-4-15,0 12-3 0,1 10-1 16,0 7 8-16,0 2-6 15,5 2 2 1,3-7 0-16,10-4 4 0,8-8-4 16,13-4-3-16,5-3 2 15,9 7 2-15,5 10 0 16,8 16-1-16,0 9 0 16,10 0-5-16,19-1 5 15,4 0 0-15,3 1 0 16,4 1 3-16,3-4-3 15,1-11 0-15,7-13 1 0,2-10-2 32,1-8 1-32,4-6-1 15,4-2-13-15,3-4 11 16,8 1 3-16,1-6 0 0,-1-3 0 16,1-3-15-16,-5-5 15 0,-4-5-45 15,-3-3 44-15,0 0-21 16,-2-3 21-16,3-16-10 15,-3-1 11-15,-2-4-1 47,-2-2 1-31,-5-2 0-16,-2-4 5 0,-3-5-5 0,-5-2 0 16,-5-5-1-16,-3-6 1 0,-4-8 0 0,-2-7 8 15,-6-4-8-15,0-2 0 0,-5 1 2 16,-3 0 30-16,-5 0-30 0,0 3 18 15,-6 3 5-15,0 4-24 16,-2 6 1-16,0 4-2 16,0 1 0-16,-18 8 4 15,-5 0 2-15,-6 5 2 16,-6 2 3-16,-3 3-9 16,-2-2 4-16,1 5 11 15,0 1-9-15,1 4 9 16,3 2-17-16,4 6 8 15,-1 2-11-15,3 3 3 0,3 6-7 16,1 1 5-16,3 3-1 16,4 0 3-16,7 0 0 15,6 0 0-15,1 0-11 16,4 0-3-16,0 0-26 16,0 0-24-16,0 2-42 15,0 12 4-15,0 0-71 16</inkml:trace>
  <inkml:trace contextRef="#ctx0" brushRef="#br0" timeOffset="60954.733">15360 5849 482 0,'0'0'32'0,"0"0"-19"16,0 0 35-16,0 0-48 15,0 0-7-15,0 0 1 16,-31-13 12-16,50 11 14 16,18-3 21-16,18-1 12 0,19-2-31 15,17-2-14 1,18-4-8-16,13 2 15 16,13-4-10-16,5 0-5 15,0-2 0-15,4 2 0 0,2 0 7 16,-11 1-7-16,-3 1 0 15,-11 3-3-15,-11-4 9 16,-2 4-10-16,-6-3 4 16,-4 0-4-16,-9 2 4 15,-10-1 0-15,-13-1 4 16,-10 0-5-16,-12 0 8 16,-12 4-6-16,-12 4-1 15,-9 2 0-15,-5 4-5 16,-4-2 5-16,0 2 0 15,-2 0-1-15,0 0 0 0,0 0-1 16,0 0-46-16,-4 0-66 16,-20 0-28-16</inkml:trace>
  <inkml:trace contextRef="#ctx0" brushRef="#br0" timeOffset="61415.5004">17303 5334 371 0,'0'0'94'0,"0"0"-3"0,0 0-20 0,0 0-34 15,0 0-37-15,0 0-13 16,-12-14 8-16,55 14 5 15,15 2 11-15,11 8-3 16,8 4 12-16,8 6 3 16,7 2-23-16,1 1 0 15,5 4-2-15,-4-4 8 16,-12-4-9-16,-5-7 3 16,-13-4 0-16,-13-2 0 0,-13-2 0 15,-16-3 0 1,-10 4-1-16,-10-3 12 15,-2-2-5-15,-4 4 7 16,-30 10 7-16,-15 6-16 0,-20 10-4 16,-12 8 0-16,-4 2-1 15,6 0 7-15,9-5-6 16,19-9 9-16,18-7-2 16,13-6-2-16,5 1-5 15,5 3-23-15,1 0-41 16,-7-3-72-16,-3-12-44 15</inkml:trace>
  <inkml:trace contextRef="#ctx0" brushRef="#br0" timeOffset="63546.6656">16474 4572 521 0,'0'0'30'0,"0"0"-30"0,0 0-6 15,0 0-3-15,0 0 1 16,-16 150 8-16,7-62 40 16,3 6 6-16,4-7-25 15,2-17-20-15,0-18 1 16,0-22 10-16,0-16-9 16,0-8-3-16,0-6 29 15,0 0-9-15,0 0 50 16,0-22-30-16,0-16-25 15,0-18-15-15,0-18 0 16,10-14 0-16,13-9 0 16,8 3-10-16,7 16-3 15,-1 22 10-15,2 24-18 0,-3 15 14 16,-3 16-37-16,0 1 15 16,-2 0 22-16,1 18 4 15,-8 8-10-15,-4 6 13 16,-9 4 0-16,-11 1-7 15,0 2 14-15,-13 1-3 16,-23 0 9-16,-10-4-7 16,-6-8 10-16,-2-6-9 15,6-9-5-15,13-9 5 16,10-4 6-16,13 0-14 16,10 0 1-16,2 0 0 0,0 0-5 15,25-7-33 1,26-4 34-16,20-5-6 15,16-3 13-15,9 2-3 16,0 0 0-16,1-1-25 0,-5-1 13 16,-5-8-10-16,-6-3-2 15,-17-3 21-15,-10 0-7 16,-14 1 10-16,-14 0 1 16,-10 5 6-16,-16 7 19 15,0 4 8-15,-20 8-30 16,-23 7 30-16,-15 1-15 15,-11 13-14-15,-2 19-4 0,7 7 1 16,17-1 13 0,20-2-15-16,20-2 0 0,7-7-8 15,16-4 6-15,28-6 2 16,12-13-6-16,11-4-3 16,4-1 7-16,3-25 2 15,-3-10 0-15,-6-3-1 16,-12-3 2-16,-9 3-1 15,-15 3 0-15,-10 4 1 16,-13 7 7-16,-6 6-3 16,0 2 6-16,0 4 7 15,0 6-13-15,0 6 21 16,-2 1-26-16,2 0-3 16,0 0-33-16,0 0-24 15,0 8 52-15,11 13 7 0,1 4 2 16,-4 0-1-16,-1 7 0 15,-1 1 0-15,-6 1 7 16,0-2-7-16,0-6 4 16,0-12 0-16,0-8-4 15,0-6 0-15,4 0-4 16,10-2 11-16,9-27-7 16,10-14 0-16,3-10 0 15,-1 3-1-15,-6 13 6 16,-6 8-5-16,-10 14 0 15,-1 8 2-15,-4 5-18 16,5 2 16-16,5 0 0 0,0 0 9 16,2 0-9-1,0 0-6-15,-2 0 6 0,0-10 0 16,-3-4 33-16,-3 0-26 16,-10 0 6-16,-2 4 27 15,0 0-22-15,-14 0-5 16,-3 7-9-16,1 0 2 15,5 3-5-15,4 0-1 16,7 28-15-16,0 18 6 16,0 12-7-16,0 4 13 15,7-1-6-15,8-9 0 16,1-10-3-16,-5-9 12 16,-2-4 0-16,-9-3 0 0,0 2 1 15,-11 2 7 1,-27 2-8-16,-14-2 12 15,-2-6-24-15,0-5 13 0,13-12-1 16,17-7 0-16,13 0 4 16,11-22-8-16,16-24-7 15,28-18-36-15,18-12 20 16,10-4-5-16,1 2 32 16,-4 6 7-16,-11 10 0 15,-18 24-7-15,-15 13 7 16,-16 15 9-16,-9 10 36 15,0 0-14-15,-20 6-1 0,-14 23-37 16,-1 9 0 0,4 2 1-16,15-6-1 0,16-15-8 15,0-13 4-15,40-6-41 16,15-9 19-16,10-29 18 16,7-9-17-16,-14 5 2 15,-16 14-2-15,-17 16 13 16,-19 12 6-16,-6 4 12 15,0 31-1-15,0 12 35 16,2 11-25-16,5-4 7 16,11-9-22-16,5-17 0 15,12-20 3-15,16-8 8 16,11-36 1-16,16-31 24 16,7-23-25-16,1-10 13 15,-7-4-24-15,-17 5 2 0,-22 14-6 16,-24 10 12-16,-16 17-4 15,-2 12-4-15,-27 16 7 16,-12 18 39-16,-1 12-34 16,-6 23-6-16,-2 42-12 15,3 37-1-15,12 25 7 16,13 6-1-16,22-6 1 16,0-26-3-16,33-33-52 15,16-27-32-15,-2-20 78 16,-5-17-12-16,-9-4 16 0,-12-6 4 15,-13-22 2 1,-8-8 14-16,0-3-10 16,-10 3-3-16,-19 5 31 15,-3 7-2-15,6 5-25 0,13 6 10 16,7 4-6-16,6 3-20 16,23 0-32-16,19-3-10 15,9 2 31-15,1-1-19 16,-8 2-13-16,-11 4 20 15,-8 2-1-15,-9 0 34 16,-9 0 0-16,-3 0-8 16,-2 2 8-16,2 9 8 15,-1-3 5-15,1-1 7 16,6 1-6-16,0-4-12 0,4-4 3 16,3 0-5-16,0-2 35 15,-4-13-32-15,-9 5 3 16,-4-1-6-1,-9 7-69-15,-24 2-178 0</inkml:trace>
  <inkml:trace contextRef="#ctx0" brushRef="#br0" timeOffset="64519.2073">18174 4542 408 0,'0'0'26'0,"0"0"19"16,0 0-17-16,0 0 20 16,33-108 43-16,-33 102-29 15,0 4 11 1,-4 2-32-16,-17 0-37 0,2 26 4 16,-4 14-7-16,5 7-1 15,10 2 0-15,8-7 3 16,0-12-17-16,24-14 14 15,16-12-4-15,14-4 1 16,8-21 3-16,3-24-3 16,-1-9 0-16,-12-3 3 0,-21 10 5 15,-18 12-5-15,-13 13 0 16,0 9 5-16,0 11 0 16,0 2-3-16,0 0-2 15,0 23-11-15,0 22 4 16,0 17 2-16,14 6 5 15,3-2-5-15,-3-4 5 16,-8-8-5-16,-6-4 3 16,0-4 4-16,-35 1 16 15,-17-9-17-15,-10-4 5 16,-5-8 9-16,9-14-7 62,16-8-1-62,11-4-7 16,17-12 11-16,14-28-24 0,5-19-46 0,37-15-22 0,17-9 1 0,5 2-12 16,-4 9 47-16,-11 14 42 0,-16 15 3 15,-17 16 37-15,-14 11 5 0,-2 9 25 0,0 7 30 16,-6 0-64-16,-17 3-30 16,-1 23-3-16,2 7 0 15,8 6-4-15,14-5 4 16,4-8-7-16,34-14 4 15,11-12-5-15,9 0 2 0,-2-26 3 16,-5-4 3 0,-12 3 3-16,-14 11-3 0,-11 13-3 15,-7 3 3-15,-1 2 0 16,6 22 3-16,1 12-8 16,10 4 2-1,-1-2-35-15,4-14-146 0</inkml:trace>
  <inkml:trace contextRef="#ctx0" brushRef="#br0" timeOffset="65532.9881">19628 4286 383 0,'0'0'58'0,"0"0"-17"16,0 0-38-16,0 0 1 15,-42 105-2-15,36-62 9 16,6-5-1-16,0-12-13 16,0-10 6-16,4-7 1 15,7-9 21-15,3 0-22 16,3-1 21-16,4-23 22 15,3-2-30-15,1-1 24 16,-3 8-38-16,-2 4 6 0,0 11 0 16,0 4 1-16,5 0-10 15,4 0 1-15,2 0-2 16,2 0-4-16,5 0 12 16,-1-16-3-16,0-10 12 15,-8 0-15-15,-16 6 34 16,-13 4-1-16,0 4 0 15,-31 5-18-15,-3 2-15 16,-3 5 0-16,8 5-7 16,6 22 5-16,17 11 1 0,6 12-25 15,0 10-16-15,24 7 32 16,5 1-20 0,-1-3 10-16,1-13 19 15,-6-9-6-15,-9-15 7 16,-12-6 0 31,-2-2 9-47,-22-3 19 0,-10-4-10 15,3-8-2-15,9-5 4 0,16-11 22 16,4-33-16-16,20-18-26 0,32-16-42 0,16-10 42 16,3 8-15-16,-6 13-4 0,-18 22 9 15,-23 22 4-15,-17 17 6 0,-7 6 25 0,0 0 11 16,-20 0-6-16,-9 8-30 15,-4 13 0-15,6 4-1 16,9 1 2-16,18 0-11 16,0-3 10-16,34-8-17 15,16-7-2-15,6-8-45 16,-4 0 20-16,-19 0-7 16,-20 0 7-16,-13 7 14 15,-2 17-39-15,-31 11 61 16,-19 9-34-16</inkml:trace>
  <inkml:trace contextRef="#ctx0" brushRef="#br0" timeOffset="66062.3583">17091 5952 509 0,'0'0'133'16,"0"0"-133"-16,0 0 6 16,0 0-12-16,-20 182 12 0,15-69 21 15,1 0 20 1,2-6-23-16,2-15 22 0,0-15-46 16,0-16 0-1,18-16 2-15,-1-24-2 0,4-21-107 16,-4-16-140-16</inkml:trace>
  <inkml:trace contextRef="#ctx0" brushRef="#br0" timeOffset="66660.3682">17648 6097 632 0,'0'0'34'0,"0"0"-25"0,0 0 2 15,0 0-11-15,-172 69 0 16,84-11 4-16,-6 10 17 16,9-6 4-16,25-12 30 15,25-13-16-15,32-10-7 16,3-1-32-16,47 1 0 16,22-6-12-16,18-15 8 15,10-6-23-15,7-25 24 47,-4-21-27-47,-13-4 25 0,-27 9-23 0,-25 19 20 0,-22 14-3 0,-13 8 22 16,-6 3-6-16,-25 24-5 15,-9 12 14-15,-3 8 5 0,10-2-4 16,11-9-8-16,15-16 4 16,7-12-11-16,16-8-21 15,21-8 5-15,11-31-3 16,0-14 14-16,-3-3-8 15,-12 9 2-15,-15 22 11 16,-11 16 0-16,-7 9 0 16,0 0 3-16,2 15-1 15,3 12 0-15,3 12 6 16,5-5-1-16,5-8-7 16,3-10 3-16,6-16-3 15,6-10 38-15,7-42-36 16,2-20 21-16,1-19-23 31,-10-1 0-31,-13 5-7 0,-13 19 7 0,-7 24 0 0,0 22 5 16,0 20 0-16,0 2 54 15,-4 41-59-15,-12 30 0 16,-3 28-3-16,4 7 6 16,7-6-3-16,8-21 0 15,0-29-104-15,23-36-74 16,-2-14-266-16</inkml:trace>
  <inkml:trace contextRef="#ctx0" brushRef="#br0" timeOffset="67495.9576">18118 6370 697 0,'0'0'39'0,"0"0"-34"16,0 0 4-16,0 0-3 15,170 74-8-15,-81-79 2 16,7-36 0-16,-3-10 11 15,-13-2-11-15,-22 7 0 16,-20 12-3-16,-22 12 8 16,-16 8 16-16,-5 6-20 15,-32 5 15-15,-15 3 18 16,-2 0-31-16,6 19 19 16,14 9-21-16,21 2 11 15,13 6-24-15,16-2 9 0,34-6-33 16,18-11 7-16,14-16-47 15,7-1-21-15,0-19-27 16,-4-18-10-16,-5-6 134 16,-11 4 16-16,-16 5-11 15,-17 10 34-15,-22 10 9 16,-14 8 25-16,0 4 55 16,-23 2-116-16,-2 0 18 15,10 0-26-15,13 18-1 16,2 18-6-16,4 12-4 47,28 8 4-47,5 4 2 0,8 1-15 0,-1-5 14 0,-4-5-4 15,-11-4 6-15,-19-5 13 0,-10 4-6 0,-33-2 11 16,-25-4-15-16,-5-12-3 16,3-19 10-16,15-9 7 15,20-41-17-15,25-30 0 16,5-26-57-16,44-11-12 15,11 1 35-15,2 15-6 16,-8 27 14-16,-10 22 20 16,-19 23 6-16,-11 14 4 15,-10 6 12-15,-4 0 32 16,0 12 21-16,-11 20-50 16,-7 4 32-16,4-3-46 0,14-14-1 15,0-13-8-15,27-6-9 16,18-28 13-16,8-20 0 15,3-8-12-15,-2 8 12 16,-15 13 2-16,-14 20-2 16,-14 15 10-1,-6 0-5-15,-3 31-5 0,-2 12 37 16,3 5-21-16,-1-6 2 16,6-10-18-16,5-14 0 15,12-14-3-15,11-4 6 16,6 0-3-16,7-13 0 15,5-2 6-15,-7 5-17 16,-3 10 11-16,-11 0-19 16,-8 20 15-16,-10 16-4 0,-5 8 3 15,-8 1 5-15,-2-14-29 16,0-25-63-16,0-7-254 16</inkml:trace>
  <inkml:trace contextRef="#ctx0" brushRef="#br0" timeOffset="67651.5703">19965 5771 936 0,'0'0'28'16,"0"0"-20"-16,0 0-8 16,0 0-19-16,105-111-48 0,-74 90-75 15,-13 0-14-15</inkml:trace>
  <inkml:trace contextRef="#ctx0" brushRef="#br0" timeOffset="73041.9247">23484 4732 314 0,'0'0'165'0,"0"0"-163"16,0 0 25-16,0 0-27 16,0 0-5-16,0 0 3 15,0 0 4-15,0 0 1 16,-60 110-3-16,48-55 8 0,3 13 31 15,1 22-3-15,-4 16-14 16,3 12 31-16,1 1-42 16,3-13-9-1,2-15-2-15,3-19 8 0,0-24-14 16,0-21 6-16,0-14 0 16,0-13 7-16,0 0 48 15,0-4 30-15,-4-26-48 16,-3-16-34-16,-1-19-3 15,8-15 0-15,0-18-15 16,0-23 3-16,19-11-11 16,12 0 11-16,6 10-14 15,0 24 11-15,3 25 13 16,0 23-4-16,3 22-3 16,-1 13-3-16,3 14-23 15,-1 1 13-15,-2 0 1 0,-8 16 3 16,-8 11 11-16,-10 0 7 15,-16 7-4-15,0 3 4 16,-20 0 8-16,-24 6 23 16,-10-3-11-16,0-4-17 15,4-12 7-15,7-10-8 16,7-8 14-16,7-6 14 16,8 0-17-16,7 0-6 15,5 0-7-15,9-3 2 16,0-3 1-16,0 3-3 15,29-5-41-15,11-2 33 16,14 0 8-16,6 2 0 16,2 2-2-16,-1 1-15 15,-3 2 15-15,-3-5-11 16,-6-5 10-16,-3-2-2 0,-3-11 10 16,-5-4-4-16,-7-6-1 15,-8 5 1-15,-10 5-4 16,-13 4 4-16,0 7-1 15,-5 8 6-15,-17 7 2 16,-7 0-2-16,-5 4-12 16,1 26 6-16,2 6 0 15,11 8 0-15,13-1 8 16,7-6-7-16,14-5-1 0,28-9 0 16,9-7 0-16,10-6 1 15,1-6-1-15,-6-4-43 16,-10 0-100-16,-15-10-70 15</inkml:trace>
  <inkml:trace contextRef="#ctx0" brushRef="#br0" timeOffset="74501.9752">24374 4684 307 0,'0'0'58'16,"0"0"-14"-16,0 0-7 15,0 0 38-15,0 0-20 0,0 0-32 16,-64-4-23-1,49 56 2-15,-4 8-2 0,4 2 21 16,6-6-8-16,9-15-13 16,0-17 0-16,0-13 3 15,0-8 1 1,0-3-2-16,0 0 58 0,5-18-22 16,16-22-38-16,13-10-4 15,7-3-10-15,1 11-2 16,-11 16 9-16,-11 17 3 15,-7 9-6-15,-3 0 8 16,0 19-5-16,3 8 7 16,3 3-11-16,2-1 15 15,2-4-4-15,3-9 0 16,4-10 9-16,6-6-9 0,2-8 19 16,7-28 3-16,-6-7-22 15,-7-1 3-15,-15 6 6 16,-14 11-2-16,0 6 7 15,-10 11-11-15,-7 6-3 16,1 4-3-16,3 20 1 16,4 28 4-16,9 18-6 15,0 13 1-15,9 5-3 16,20 4-4-16,4-6-2 16,-6-8 11-16,-10-9-3 15,-11-15 4-15,-6-8 0 16,-14-6 5-16,-22-10-5 0,-4-8 22 15,-3-9-13 1,8-9-6-16,8-6 7 0,16-37-9 16,11-25-1-16,15-26 0 15,33-19-30-15,14 1 20 16,-2 6-13-16,-4 13 2 16,-10 11 19-16,-8 6-1 15,-7 4-6-15,-8 6 12 16,-7 4-3-16,-10 5 2 15,-6 5 1-15,0 10-2 16,0 11 10-16,0 12-10 16,-4 13 43-16,4 6-44 15,-2 12-4-15,2 28-9 16,0 22 1-16,-8 14 12 16,6 10-1-16,2-1 8 0,0-9-12 15,0-13 8-15,6-16-3 16,11-15 0-16,3-10-5 15,0-11 5-15,4-9 6 16,1-2-4-16,2 0-4 16,0 0-8-16,-2-2-1 15,-6-1 5-15,-5 3 1 16,-3 0-3-16,-5 0 6 16,-4 0-14-16,3 0 11 15,-2 0 2-15,-1 0 3 16,2 0 3-16,5 0-1 15,9 0 10-15,8-8-7 0,3-10-3 16,0 4-4-16,-9 2 2 16,-11 7 0-16,-9 5 3 15,0 0-3-15,0 0 0 16,0 0-2-16,0 13 7 16,-4-1 4-16,2 0-8 15,2-7-1-15,0-5 8 16,24 0-8-16,5 0 1 15,5 0-1-15,-5 0 2 16,-7 0-6-16,-7 0 4 16,-8 11-13-16,0 10 9 0,-2 3 2 15,-3 3 2 1,4 4 0-16,3 0-5 0,0-4-58 16,-2-13-161-16</inkml:trace>
  <inkml:trace contextRef="#ctx0" brushRef="#br0" timeOffset="75692.1652">25645 4711 100 0,'0'0'80'15,"0"0"-10"-15,0 0-25 16,0 0 23-16,0 0-10 0,0 0-30 16,-2 0 28-16,0 0-16 15,-2 0-6-15,2 0-13 16,0 17-21-16,-4 16 0 16,-1 15 0-16,7-1 0 15,0 0-3-15,0-9 3 16,13-8-5-16,3-6 5 15,-1-10-3-15,-7-4 3 16,-6-6 0-16,-2-4 0 16,0 0 22-16,-2 0 23 15,-14 0-28-15,3-4-17 16,7-6 4-16,6-1 0 16,0-1-3-16,4 1-1 0,15 3-4 15,10 2-11-15,2 4 3 16,-2 2-5-16,-2 0-21 15,-2 0-26-15,-6 10-16 16,-3-6-76-16</inkml:trace>
  <inkml:trace contextRef="#ctx0" brushRef="#br0" timeOffset="76928.6571">28521 3002 364 0,'0'0'11'0,"0"0"8"15,0 0-19-15,0 0-5 16,0 0 5-16,0 0 6 16,18 36 9-16,-11 12-2 0,-1 22 16 15,-4 26-15-15,0 26 15 16,1 27-4-16,-3 10-25 16,0 7 4-16,0 4-7 15,0 3 3-15,0 5 0 16,0 5-1-16,0 5 5 15,0 14 0-15,0 11-4 16,0 5 0 0,7 6-4-16,-3-10 4 0,1-5-4 15,-3-9 0-15,-2-10-19 16,0-3 4-16,0-11 8 16,-2-13 6-16,-3-13 3 15,1-15 2-15,1-9 0 16,-1-4-3-16,-3-3 3 0,-2-7 0 15,-4-2-1-15,0-2 4 16,-3-9 4-16,0-15-3 16,0-16 2-16,6-13-2 15,1-19 23-15,2-13-24 16,2-6 12-16,5-7-8 16,-2-4-7-16,2-4 0 15,0-2 0-15,-2 0 0 16,-5-2-2-16,1-31-50 15,-6-19-113 1</inkml:trace>
  <inkml:trace contextRef="#ctx0" brushRef="#br0" timeOffset="77775.9063">26406 4242 382 0,'0'0'61'16,"0"0"-12"-16,0 0-25 15,0 0-24-15,0 0-2 16,0 0 2-16,139-7 10 16,-50 7 8-16,20 0 13 15,15 0-10-15,15 0 6 16,15 0-26-16,24 7 0 0,24 8 7 16,24 1-8-16,14 3 1 15,-4 4-1-15,-3 4 9 16,-15 2-19-16,-12-2 15 15,-7-4-5-15,-14-3 2 16,-12-2 2-16,-7 1-4 16,-15-4-5-16,-3 2 5 15,-2-4-6-15,-7-2 13 16,0-6-4-16,0-5 5 16,-12 0-8-16,-9-10 2 15,-18-5-2-15,-15 0 4 16,-12 5-1-16,-12 9 4 15,-14 1 7-15,-10 0-14 0,-8 0-5 16,-4 10 2-16,-1-1 2 16,-8-2-2-16,-5-4-1 15,-2 0 4-15,-6-3 0 16,-3 0 0-16,0 0 0 16,0 0-5-16,0 0-51 15,-19 0-17-15,-21 0-101 16</inkml:trace>
  <inkml:trace contextRef="#ctx0" brushRef="#br0" timeOffset="78557.6803">27135 4838 295 0,'0'0'10'0,"0"0"2"16,0 0-1-16,0 0 71 15,0 0 2-15,0 0-29 16,62-79 17-16,-62 79 2 15,0 0-45-15,0 0-16 16,0 0-2-16,-17 21-11 16,-24 23 0-16,-25 18-4 15,-17 13 10-15,-5-1-9 16,1-6 3-16,10-12-3 16,15-13-1-16,18-14 8 15,11-8-1-15,14-9-3 16,11-3-3-16,3 2-2 15,5 1 5-15,0-2-18 0,13 4 16 16,21 2 4-16,11 0-1 16,7-1-1-16,11 0 0 15,-3-1 9-15,-2-1-6 16,-6-5-1-16,-15 3 4 16,-8-5-6-16,-6 2 0 15,-8-2-1-15,-1 2-9 16,-1 0-28-16,5 0-66 15,2-8-30-15,-2 0-55 16</inkml:trace>
  <inkml:trace contextRef="#ctx0" brushRef="#br0" timeOffset="78990.5336">27538 4885 432 0,'0'0'122'15,"0"0"-45"-15,0 0-57 16,0 0-7-16,0 0-6 16,0 0-5-16,116-67-2 15,-103 67 2-15,-5 13-3 0,-8 12 2 16,0 11-1-16,-8 13 34 15,-13 2-26-15,0-1-6 16,8-13-2-16,13-11 2 16,0-12-7-16,13-4-2 15,21-4-5-15,3 2 11 16,-1-2-25-16,-2 6 25 16,-12 5-26-16,-11 7-1 15,-11 9 22-15,0 10 12 16,-31 8-2-16,-16 4 14 15,-9-7-10-15,3-8 6 16,10-12-8-16,17-14-5 16,13-6 12-16,10-8-13 15,3 0-5-15,5-2-81 16,26-26-66-16,9-10-101 0</inkml:trace>
  <inkml:trace contextRef="#ctx0" brushRef="#br0" timeOffset="79151.0964">27881 5181 37 0,'0'0'301'0,"0"0"-226"16,0 0-60-16,0 0 26 16,0 0-1-16,106 121 38 15,-106-57-44-15,0-2-23 16,-7 0 15-16,-13-4-19 16,-3-8 3-16,3-9-20 15,2-27-21-15,5-14-222 16</inkml:trace>
  <inkml:trace contextRef="#ctx0" brushRef="#br0" timeOffset="79337.598">27873 4941 592 0,'0'0'46'0,"0"0"-46"16,0 0 0-16,0 0-14 15,0 0-3-15,0 0 12 16,66-12 3-16,-50 12-42 16,-3 0-66-16,1 0-53 15</inkml:trace>
  <inkml:trace contextRef="#ctx0" brushRef="#br0" timeOffset="79739.7827">28089 5028 475 0,'0'0'53'16,"0"0"30"-16,0 0-74 16,0 0-2-16,0 0-7 15,0 0 3-15,31 13-5 16,-17 13 2-16,1-2-5 15,3-4-1-15,2-5-15 16,2-12-46-16,3-3 21 16,0 0 33-16,-8-6 9 15,-5-6-20-15,-10 6 11 16,-2 4-31-16,-12 2-59 16</inkml:trace>
  <inkml:trace contextRef="#ctx0" brushRef="#br0" timeOffset="80289.0737">26313 6261 452 0,'0'0'60'15,"0"0"-11"-15,0 0-3 16,0 0-46-16,0 0-6 16,0 0 0-16,51-7 6 15,16 25 37-15,9 1-14 16,4 1 0-16,-4 3-8 16,-9 3-9-16,-9 5-6 15,-8 0 4-15,-11 6-4 16,-10-4 0-16,-10 3-23 0,-9-7 16 15,-10 0 5-15,0 2-12 16,-16-1 10-16,-24-2 4 16,-14 6-3-16,-8-1 3 15,-5-2 3-15,1 2 0 16,3-5-3-16,7-3 1 16,9-6-3-16,10-1 2 15,10-3-13-15,12-3-36 0,12-7-89 16,3-5-135-1</inkml:trace>
  <inkml:trace contextRef="#ctx0" brushRef="#br0" timeOffset="80553.3877">26988 6607 377 0,'0'0'55'0,"0"0"-33"15,0 0-16-15,0 0 1 16,0 0 25-16,-134 122 9 16,66-59 19-16,-11 4-16 15,2-9-1-15,-2-5-1 16,10-14-25-16,11-10 20 0,16-11-31 16,18-10-1-16,15-6-5 15,9-2-5-15,0 0-24 16,11 0-61-16,22-17-27 15,7-12-26-15</inkml:trace>
  <inkml:trace contextRef="#ctx0" brushRef="#br0" timeOffset="81027.6071">27264 6431 419 0,'0'0'89'15,"0"0"-20"-15,0 0-51 16,0 0-10-16,0 0-10 15,0 0 4-15,137-31-4 16,-118 38 9-16,-5 17-2 16,-12 6 5-16,-2 7-2 15,-6 7 6-15,-23 5 10 16,-7-1-24-16,7-3 0 16,4-12 8-16,9-7-8 15,12-9-2-15,4-8 2 16,0 1-47-16,18 0 14 0,9 3 17 15,-1-2-17-15,-4 10 26 16,-3 4-10-16,-13 2 9 16,-6 7 3-16,-6 5 10 15,-28 1 3-15,-11 1-6 16,-5-3-2-16,-2-3 8 16,3-10 8-16,11-4-12 15,11-9-4-15,10-11-30 0,7-1-89 16</inkml:trace>
  <inkml:trace contextRef="#ctx0" brushRef="#br0" timeOffset="81433.1602">27854 6613 419 0,'0'0'39'15,"0"0"-39"-15,0 0-4 16,0 0 4-16,4 106 8 16,-4-36 61-16,0 10-35 15,0-1-23-15,0-9 6 16,-8-4 7-16,-1-6-4 16,-6-4-6-16,-5-7-8 15,-5-12 2-15,3-12-8 16,2-25-31-16,8-20-115 0</inkml:trace>
  <inkml:trace contextRef="#ctx0" brushRef="#br0" timeOffset="81823.3355">27761 6517 635 0,'0'0'51'16,"0"0"-33"-16,0 0-18 15,0 0-26-15,0 0 4 16,0 0-13-16,114-16 16 16,-72 16-23-16,5 0-32 15,-5-7 55-15,-1-10-6 16,-4-3 5-16,-8-1 18 16,-8 3 2-16,-13 9 2 0,-3 4 31 15,-5 5 41-15,0 0-6 16,0 0-68-16,0 25 0 15,0 14 0-15,0 16 10 16,0 6 26-16,0 0-34 16,6-4-1-16,8-7-1 15,1-14-1-15,3-18 0 16,-5-13-7-16,1-5 4 16,1-9 4-16,4-26 7 15,-4-1-5-15,-7 2 6 16,-4 9-4-16,-4 6-4 15,0 7 2-15,-12 6-2 16,1-1-34-16,7-8-87 16</inkml:trace>
  <inkml:trace contextRef="#ctx0" brushRef="#br0" timeOffset="82737.3985">27046 5851 433 0,'0'0'1'16,"151"0"20"-16,-41 8-21 15,23 2 0-15,19-4-3 16,8-3 12-16,3 0-5 16,-4 2 38-16,-3 6-22 15,-5 5 14-15,-2 5-18 16,0 4-10-16,9 8 12 15,14-3-9-15,9 0-8 0,8-4 5 16,7-4-6 0,-2-6-3-1,-2-4 0-15,-5-2 3 16,-9 0 11-16,-13 3-3 16,-16 2-8-16,-13 3 0 0,-14-3 2 15,-8-2 1-15,-12-1-3 0,-4-2-4 16,-7 0 3-1,1-3 0 95,-1 2-3-95,-2-1 4-15,-6-6-36 16,-16-2 24 0,-18 0-14-16,-22 0 26 0,-16 0 2 15,-11 0 1-15,0 0 37 0,0 0-35 0,-9-10-5 0,-7-13-53 16,-6-10-131-16</inkml:trace>
  <inkml:trace contextRef="#ctx0" brushRef="#br0" timeOffset="83396.6982">30183 3743 328 0,'0'0'60'0,"0"0"-3"16,0 0-26-16,0 0 14 15,0 0-38-15,0 0-4 16,0-26-6-16,0 29 3 0,0 23-9 16,0 16 6-1,0 18 6-15,-2 16 20 16,0 23-16-16,2 20-2 0,0 25 0 15,0 26 2-15,0 14-4 16,0 14 8-16,8 21-4 16,1 8-7-16,3 0 0 15,3-2 0-15,5-20-7 16,7-14 7-16,0-14 0 16,-2-11-6-16,-10 6-3 15,-11 0 4-15,-4-1-11 16,0-2-15-16,-25-15 6 15,-6-14-10-15,0-10-23 0,2-14 21 16,3-18 16-16,8-18-2 16,7-16 20-1,9-17-4-15,2-14 4 47,0-16-43-31,0-10-72-16</inkml:trace>
  <inkml:trace contextRef="#ctx0" brushRef="#br0" timeOffset="84358.2629">29292 3432 503 0,'0'0'62'16,"0"0"-53"-16,0 0-9 15,-34 145 0-15,16-49 36 16,5 8-25-16,7-8 19 16,6-12-30-16,0-23 0 15,0-20 15-15,0-22-15 16,4-10 0-16,0-9 20 0,-4 0 20 15,0-9 31-15,0-28-44 16,-6-24-25-16,-8-21-4 16,1-18 0-16,4-13-11 15,7 10-1-15,2 14 6 16,15 27 4-16,23 18 4 16,11 16-43-16,3 14 21 15,-6 11-10-15,-8 3 9 16,-13 12 23-16,-9 16-26 15,-14 8 23-15,-2 13 3 16,-7 7 15-16,-19 9 1 0,1-8-2 16,7-9 3-16,9-18-17 15,9-14 5 1,0-9-6-16,20-7 3 0,18 0-2 16,14-19 0-16,5-19-6 15,-6-2-2-15,-13 8 7 16,-18 14 1-16,-13 14 0 15,-7 4 17-15,0 0-17 16,0 0 5-16,0 4-5 16,0 14 0-16,8 4-2 15,6-2 5-15,5-6-4 16,4-11 1-16,9-3 0 0,-1-10-2 16,-2-17 2-16,-7 3 0 15,-13 8 1-15,-7 12 1 16,-2 1 27-16,0 3-29 15,4 0-7-15,10 3 6 16,9 21 0-16,12 8-8 16,7 8 4-16,12-2-52 15,4-10-84-15,2-9-101 16</inkml:trace>
  <inkml:trace contextRef="#ctx0" brushRef="#br0" timeOffset="85184.5754">31139 3473 222 0,'0'0'38'0,"0"0"-38"0,0 0-36 16,0 0 17-16,0 0 19 15,0 0 0-15,-11-27 24 16,9 16 61-16,-2 1-69 15,-2-1 52-15,4 6-23 16,2 3 40-16,-2-1-37 16,2 3-7-16,-2 0-40 15,2 0-1-15,0 21-8 16,0 23 8-16,0 25 0 16,0 19 20-16,-2 9-12 15,-7 3 4-15,-1-6-12 16,2-8 3-16,-3-15-7 15,5-17-13-15,0-29-120 16,2-25-190-16</inkml:trace>
  <inkml:trace contextRef="#ctx0" brushRef="#br0" timeOffset="85754.9582">30900 3920 623 0,'0'0'19'16,"0"0"16"-16,0 0-35 15,0 0-15-15,143-16 8 16,-64 10 7-16,-4-6-18 16,-8 2 9-16,-16-2-2 15,-20 7 11-15,-16 0 0 16,-10 5 0-16,-5 0 5 16,0 0 12-16,0 0 9 15,0 0-13-15,-7 0-5 16,-6 12-4-16,-1 4-4 0,4 6-2 15,8-2 1-15,2 2-2 16,0-5-8-16,0-6 7 16,12-5-23-16,7-6 17 15,-4 0 10-15,5-9 4 16,3-20 13-16,1-13-8 16,3-10-6-16,-1-14-3 15,-3-13 9-15,-5-5-9 16,-3-1-3-16,-6 10-1 15,-9 11-5-15,0 14-10 0,-11 14 9 16,-14 14 10-16,-2 13 0 16,1 9-4-16,4 9 2 15,2 27 1-15,9 12-3 16,11 6 6-16,0 2-2 16,37-3 8-16,19-5-7 15,11-15 9-15,4-9-10 16,-9-12-22-16,-12-4 12 15,-21-1 2-15,-11-4 8 16,-12 7 0-16,1 2 7 16,-1 6 9-16,3 7-7 15,5 7-4-15,-1 6-5 16,5 4-4-16,-1 0-39 0,2-9-73 16,1-8-166-16</inkml:trace>
  <inkml:trace contextRef="#ctx0" brushRef="#br0" timeOffset="86239.7192">32323 3814 376 0,'0'0'2'0,"-33"124"54"15,10-36-28 1,4 7 30-16,9-3-29 15,3-9 26-15,7-14-18 16,0-21-29-16,0-18 0 0,0-17-3 16,0-13-5-16,0 0 34 15,0-33 35-15,0-23-69 16,0-26-29-16,0-11-3 16,7-8 16-16,-3-2-10 15,-4 13 21-15,0 15 1 16,0 23 8-16,0 27 6 15,2 17-2-15,7 8-8 16,3 0-30-16,5 18 26 16,5 5 4-16,1 0-2 0,4 3 4 15,-1-4-2 1,3-6 0-16,2-6 5 16,4-8 4-16,4-2-9 0,1 0-34 15,-7-8 17 1,-8-2 12-16,-8 6 5 0,-5 4 5 15,-6 0-1-15,-1 4 10 16,3 18-1-16,6 6 7 16,-1 2 0-16,10 0-18 15,-1-2-2-15,5-3-56 16,-12-14-62-16,-13-8-116 16</inkml:trace>
  <inkml:trace contextRef="#ctx0" brushRef="#br0" timeOffset="87501.6255">29258 4961 447 0,'0'0'52'0,"0"0"-22"16,0 0 7 0,0 0-37-16,0 0 7 15,0 0-5-15,23 0-2 0,17 0 32 16,5 0-17-16,-1 0-12 15,-2 0 11-15,-5 0-14 16,-4 0 4-16,-7 0-4 16,-6 0 0-16,-4 0 0 15,-5 4-1-15,-2 6 1 16,2 7-1-16,-4 10 1 16,-3 13 0-16,-4 18 2 15,0 18 5-15,-8 10-1 16,-15 7 5-16,-6 2-1 15,-4-3 12-15,-5-4-21 16,2-13 2-16,2-13 17 16,10-25-17-16,8-16 4 0,8-8-7 15,1-5 0 1,3 2-2-16,-4 2-2 0,-2-12-92 16,1-4-125-16</inkml:trace>
  <inkml:trace contextRef="#ctx0" brushRef="#br0" timeOffset="87848.3375">29250 5400 469 0,'0'0'106'0,"0"0"-37"0,0 0-47 0,0 0-22 0,0 0 9 0,0 0 6 15,164-41 12-15,-87 32-13 0,0 3-7 0,6 6-4 0,4 0-4 0,-1 8 1 16,-1 18-59-16,-4 0-53 16,-10-8-100-16</inkml:trace>
  <inkml:trace contextRef="#ctx0" brushRef="#br0" timeOffset="88206.4254">31444 5091 368 0,'0'0'58'15,"0"0"-38"-15,0 0-11 16,0 0 35-16,0 0 32 16,0 0-31-16,-66-70-22 0,37 70-16 15,-9 20 10-15,-7 28 1 16,-6 24-17-16,8 15 35 15,6 9-17-15,12-2-10 16,14-12-7-16,11-16 0 16,0-20 0-16,11-15-2 15,14-15-2-15,4-13-2 16,-3-3 2-16,-8 0 4 16,-4-11-4-16,-12-7 0 15,-2 0 2-15,-12 0 3 16,-19 4 1-16,-7 3-8 15,-4 10 4-15,-7 1-8 16,-7 13-45-16,-1 10-106 0</inkml:trace>
  <inkml:trace contextRef="#ctx0" brushRef="#br0" timeOffset="89958.2917">29485 6742 282 0,'0'0'107'16,"0"0"-77"-16,0 0-16 0,0 0-5 15,0 0 28 1,0 0-5-16,-2 0-24 0,2 0 5 16,0 0-3-16,-4 0-1 15,2 1 12-15,-3 17-18 16,-1 10-2-16,2 8 0 16,-2 6 8-16,6 1 23 15,0 0-32-15,8-2 3 16,17-1-4-16,0-2 1 15,4-1 0-15,-2-2-3 16,-2 3 3-16,-5 2-6 16,-7 1 6-16,-8-3-2 0,-5-1 1 15,0-1 0 1,-15-7 1-16,-14-1 2 16,-7-2 4-16,-5-8-1 15,6-5-5-15,1-8 7 0,8-5 10 16,3 0 1-1,8 0-17-15,4-10-1 0,11-10-33 16,0-14-42-16,0-13-122 31</inkml:trace>
  <inkml:trace contextRef="#ctx0" brushRef="#br0" timeOffset="90210.5074">29477 6729 466 0,'0'0'58'15,"0"0"34"-15,0 0-45 16,0 0-40-16,0 0-5 16,0 0-2-16,91-40 0 15,-51 40 1-15,5 2 5 16,3 10-6-16,4 1 0 15,-7-4 0-15,-5 4-4 16,0-2-32-16,-7-3-57 16,-2-8-76-16</inkml:trace>
  <inkml:trace contextRef="#ctx0" brushRef="#br0" timeOffset="90790.988">31284 6778 358 0,'0'0'85'0,"0"0"-76"15,0 0-9-15,0 0 43 16,-136-22-9-16,91 22 31 16,-2 11 7-16,-1 15-65 15,3 9 22-15,11 3-20 16,13-1-5-16,13-8 0 15,8-2-4-15,0-8 0 16,23-5-2-16,12-12 4 16,10-2-4-16,8-8 2 0,3-32-20 31,-4-8 3-31,-10-7-13 0,-13 8 12 16,-13 12 18-16,-10 17 4 15,-6 10 33-15,0 8-10 0,0 0-27 16,2 0-10-16,3 14-15 15,1 19 11-15,2 13 14 16,0 6 0-16,-6 6 15 16,0-4-12-16,-2-2 3 15,0-8 15-15,-8-4-16 16,-21-4 12-16,-7-1-8 16,-11-3-6-16,1-2 0 31,-4 0-3-31,3-2-4 0,5-2-33 0,-2-8-115 15,-1-6-174-15</inkml:trace>
  <inkml:trace contextRef="#ctx0" brushRef="#br0" timeOffset="92029.7841">26424 8043 293 0,'0'0'32'0,"0"0"7"16,0 0-5-16,121 8 10 0,-61-8-21 15,11 0-13 1,12 0 13-16,6 0 11 0,11 0-26 16,6 0-2-16,17 0 11 15,18 0 8-15,10 0-10 16,10 0-12-1,1 0 9-15,1 4 0 0,-5 0-12 16,3 0 9-16,-5 2-6 16,-5-1 15-16,1-3-16 15,-1 4 2-15,5-2-4 16,-2 3 8-16,-5-1-8 16,-7-2 0-16,-5-2-4 15,-8-2 7-15,-4 0-6 0,-3 0 6 16,-10 0 3-16,-10-10-6 15,-13 1 0-15,-13 9-7 16,-9 0 13-16,-4 0-9 16,1 0 3-16,5 0 0 15,6 0 7-15,12 0-7 16,9 0-1-16,2 0 1 16,5 0 5-16,-5 0-3 15,-7 0-2-15,-4 5-8 16,3-3 8-16,-6 2 2 15,-4 0 0-15,-7-2-2 16,-5 2 3-16,-4-2-5 16,-1 4 2-16,-7 1-7 15,-6-4 4-15,-5 3 1 0,-9-1-18 16,-9 2 9-16,-8-3 0 16,-7-2 9-16,-6-2-9 15,-3 0 11-15,-3 0 3 16,0 0 42-16,0 0-7 15,0 0-9-15,0 0-21 16,2 0 7-16,-2 0-15 16,0 0 0-16,0 0-7 15,0 0 7-15,0 0 0 16,0 0-8-16,0 0 11 16,0 0-3-16,0 0 0 15,0 2 0-15,0-2-3 16,0 0 3-16,0 0 0 15,0 0-1-15,0 0 6 16,0 0-10-16,0 0 5 0,0 0-6 16,0 0 3-16,0 0 3 15,0 0 0-15,0 0 0 16,0 0 2-16,0 0 4 16,0 0-6-16,0 0-3 15,0 6-10-15,0-6-130 16,0 0-92-16</inkml:trace>
  <inkml:trace contextRef="#ctx0" brushRef="#br0" timeOffset="93087.9057">31061 4653 258 0,'0'0'97'0,"0"0"-93"15,0 0 3-15,0 0 10 16,0 0 43-16,0 0-7 15,-74-42-24-15,68 33 19 16,-1 1-15-16,7 4 4 0,0 4-18 16,0 0-14-16,18 0-10 15,20 0-25-15,17 6 30 16,15 8 0-16,10 2 5 16,15 0-5-1,15 3 1-15,10 4 3 16,12 0 4-16,1 4-8 15,1 0 0-15,0 4-12 16,-3 0 12-16,-4-3-1 0,-3-6-4 16,-1-4-17-16,-5-6 20 15,-4-8-7-15,-7-4-4 16,-25 0 13-16,-15 0 2 16,-26 0 0-16,-22 0-2 15,-5 0 10-15,-12 0-10 16,-2 0 0-16,0 0 0 0,0 0-3 15,2 0-15-15,3 2-42 16,3-2-4-16,0 0-28 141,3-12-271-126</inkml:trace>
  <inkml:trace contextRef="#ctx0" brushRef="#br0" timeOffset="93758.5085">33254 3563 230 0,'0'0'14'0,"0"0"-14"15,0 0 0 1,-36 103 42-16,22-49 24 0,-5 15-35 15,-4 12 3-15,-1 8-18 16,-3 11-7-16,4 9 24 16,-3 8-22-16,4 7 6 15,-1-4-14-15,1 1 6 16,0-3-9-16,-5-5 1 16,2-2-5-16,3 2 0 15,5 4 4-15,-8 1-1 16,2 3 1-16,1 2 0 15,-9 6 7-15,-11 7-2 0,0 8-5 16,-3 3 6-16,3-3-4 16,8-6-3-16,12-7 2 15,4-12-1-15,7-9 0 16,6-10 1-16,3-8-3 16,0-5 2-16,-4-4 0 15,-4-2 0-15,-3 5 0 16,-3 8-5-16,-1 4-3 15,-4 6 4-15,-1-4 8 16,0-7-4-16,-2-7 3 16,1-9-3-16,4-14 0 15,2-7 35-15,5-12 3 16,0-7-34-16,5-5 25 0,3-2-29 16,4 5 0-1,-4 1-1-15,2 0-2 78,-4 1 2-78,2-5 1 0,0-1-4 16,1-9 4-16,1-8 0 0,0-6 0 0,0-6-2 0,2-2 5 16,0 0 11-16,0 0 0 0,0 0-7 0,0 0-14 0,0-29 3 15,0-21-135-15,0-24-360 0</inkml:trace>
  <inkml:trace contextRef="#ctx0" brushRef="#br0" timeOffset="95393.1717">33067 3641 370 0,'0'0'24'0,"0"0"-24"16,-114-14 0-16,72 0-11 15,-8 0 23-15,-6-3-9 16,0-2 40-16,-4-2-32 16,3 0 15-16,-5-2 1 15,2 0-20-15,-8-1-7 16,-3 0 6-16,-4 1-17 16,-8 1 11-16,-2 0 0 15,-2 4-4-15,1 3 6 16,-1 1-4-16,0-3 2 15,-2 3 0-15,-1-4 0 16,1-2-1-16,0 0 1 16,0 0-1-16,-5 0 3 0,-8 7 1 15,0 2-2-15,-6 1 8 16,6 6-18-16,2 0 7 16,-1 2 2-1,1 0 1-15,-4-2 1 0,1-4-2 16,0 1 11-16,-3-6-5 15,-6 3 0-15,-4 2-6 16,-4 3 0-16,-5 5 0 16,-6 0 0-16,-7 0 1 15,-7 0-1-15,0 9 6 0,9-1-6 16,7-4-10 0,13-4 10-16,0 0 0 62,2 0 0-62,3-12 0 16,-3 2 0-1,1 1 1-15,-5 7-3 0,0 2 2 16,0 0 0-16,-1 6 2 0,8 9-2 0,6-3 10 16,10-8-22-16,8-4 12 0,13 0 0 0,10-2 0 0,4-16-1 15,6-1-5-15,0 0 12 0,6 5-4 0,1 1-1 16,-3 10-1-16,4 3 9 15,-6 0-9-15,4 0 0 16,-4 12-10-16,3 0 10 0,5-4 0 16,-4 0 0-16,7-4 3 15,-1-4-2-15,6 0 7 16,0 0-6-16,2 0 19 16,5 0-19-16,-4 0 5 15,4 0-7-15,0 0-3 16,3 0 0-16,-1 5-1 15,5-3 4-15,-1 0-1 16,0 1 5-16,4-3-3 16,-1 0 3-16,-3 0-4 0,6 0 9 15,-4 0-5 1,2 0-1-16,1 0 8 0,3-5-9 16,1 3-1-16,7-1-1 15,5 3-3-15,0 0 3 16,2 0-1-16,-2 0 1 15,2 0-6-15,0 0 4 16,-2 0 4-16,2 0-13 16,0 0 11-16,0 0-3 15,0 0 3-15,-2 13-9 16,-4 8 5-16,-2 2 8 16,1 6 3-16,1-1-7 15,-2 1-9-15,4-2 2 16,2-4 3-16,0-9 4 15,-1-7 0-15,3-5-3 0,0-2 3 16,0 0 0-16,0 2-7 16,0 1 7-16,0 2-26 15,0 5 13 1,0 1 13-16,0 3-33 0,0 5 31 16,0 8-15-16,3 2-48 15,-3 1-25-15</inkml:trace>
  <inkml:trace contextRef="#ctx0" brushRef="#br0" timeOffset="96177.4958">26227 3234 203 0,'0'0'128'0,"0"0"-61"16,0 0 0-16,0 0-33 15,0 0-34-15,0 0-26 16,0 70 25-16,-6 7 1 16,-11 21 0-16,-6 19 4 0,-1 16-2 15,-5 16 3-15,0 11 0 16,1 9 5-16,-5 10-1 16,5 11-9-1,-3 2 1-15,2 7-4 0,2 13-2 16,3-1 5-16,8-4 0 15,0-13 11-15,0-24-14 16,3-8 3-16,3-13 0 16,0-12 0-16,4-7 5 15,1-6-5-15,-1 1 5 16,-1-3-2-16,-2-4-6 16,0-10-6-16,5-6 9 15,4-2 3-15,0-5 4 16,0-4-6-16,11-9 0 15,11-6-1-15,3-8-1 0,-4-4-1 47,-5-6 2-47,-7-8 6 0,-9-11-6 0,0-12-2 0,0-8 1 0,0-11 2 16,-6-4 36-16,1-2 0 16,5-2-10-16,-2 0-27 15,2 0-1-15,0 0 0 16,0 0 1-16,0 0-33 15,0-8-24-15,17-20-28 16</inkml:trace>
  <inkml:trace contextRef="#ctx0" brushRef="#br0" timeOffset="103590.7508">23212 2135 454 0,'0'0'9'0,"0"0"4"16,0 0-3-16,0 0 3 0,0 0-11 16,0 0 12-16,0 0 27 15,0 0-11-15,0-12 23 16,0 12-20-16,0 0-23 15,0 0-8-15,0 0-2 16,0 0-2-16,0 28-2 16,-4 23 4-16,-10 21 6 15,-7 14-6 1,0 4 0-16,-2-2-2 0,5-9 14 16,3-19-12-16,8-18 0 15,3-17 2-15,4-17-11 16,0-5 15-16,0-3-6 15,0 0 6-15,0 0-3 0,0 0-3 16,0 0-1-16,0-16-49 16,2-21-88-16,2-4-261 15</inkml:trace>
  <inkml:trace contextRef="#ctx0" brushRef="#br0" timeOffset="104654.854">23262 1776 424 0,'0'0'49'16,"0"0"-36"-16,0 0 12 15,0 0-1-15,0 0-17 16,0 0 7-16,-29-57 18 15,19 46 9-15,-5 3-15 16,-8 4-22-16,-2 2 11 16,-6 2-15-16,-4 0 0 15,-3 14-1-15,-5 8 1 0,3 5-10 16,-2 4 10-16,1 5 0 16,2 11 1-16,-1 5-1 15,1 4 0-15,2 4 2 16,5-3-2-16,5 0 0 15,1-7-4-15,6 0 9 16,0-1-9-16,5-3 5 16,1 2-1-16,5 2 1 0,3 2 1 15,6 1 0 1,0 0-2-16,0 1 0 0,0 1-2 16,15-1 2-16,7-4 0 15,5 0 7-15,2-5-6 16,2-8-2-16,5-1 0 15,-1-5 1 1,-1-5 2-16,-1 1 0 0,0-4 0 16,-1 1 1-16,1 0 2 15,1 0-10-15,4-2 5 16,4-4 0-16,0-3 0 16,3-8 4-16,-3-5-4 15,3-2-2-15,-1 0-3 0,1 0 5 16,1-8 0-1,0-8 0-15,-4-4 8 0,0-4-8 16,-2-4 0-16,-2-4-1 16,0-4 2-16,-1-7-1 15,-3-2 0-15,0-5 0 16,-1-3-1-16,-2-3 1 16,3-9 0-16,1 2 0 15,-4-7 2-15,5-3 0 16,-5-2-2-16,-2 2 0 15,-2 1 5-15,-7 6-3 16,-9 1-2-16,-9 9 42 16,-2-1-42-16,-4 0 13 15,-21 5 0-15,-4 0 7 16,-6 5-5-16,-3 4-14 16,-5 3-1-16,3 0 0 15,-2 5 5-15,2 3-6 0,4 2 1 16,3 8-3-16,-1 6 2 15,3 6 2-15,0 8 0 16,-2 2 0-16,-7 0 7 16,-3 6-8-16,3 10 0 15,3-2-23-15,10 0 23 16,8-4-16-16,15 0-12 16,4 0-21-16,0 6-44 15,14 0-9-15,12 1-22 0,5-6 9 16</inkml:trace>
  <inkml:trace contextRef="#ctx0" brushRef="#br0" timeOffset="133577.7648">21764 9093 114 0,'0'0'103'16,"0"0"-66"-16,0 0-14 16,0 0 13-16,0 0 1 15,0 0-17-15,0 0-15 16,-3 0-5-16,3 0 0 16,0 0-4-16,0 0 3 0,0 0 1 15,0 0 0-15,0 0 2 16,0 0 7-16,0 0-8 15,0 0-1-15,0 0 21 16,0 0 5-16,0 0 18 16,0 0-12-16,0 0-17 15,0 0 7-15,0 0-18 16,0 0 2-16,0 0 10 16,0 0-15-16,0 0 6 15,0 0 12-15,0 0-12 16,0 0 20-16,0 0-26 15,0 0 17-15,0 0-8 16,0 0-5-16,0 14-4 0,0 21-1 16,0 23 5-16,-2 22 11 15,-1 10 3-15,3 3-19 16,0-1 0-16,0-6-1 16,3-1 1-16,6-8 0 15,4-8 4-15,-1-13-9 16,-4-18 5-16,1-8 0 15,-5-12-7-15,-2-8 14 16,1-4-10-16,-3-6 5 16,3 0-2-16,-3 0 18 15,0 0 3-15,0-20 6 16,0-20-17-16,-12-23-10 0,1-15-8 16,2-8 7 15,2-4 1-31,-4 4-1 15,5 4 1-15,1 7 0 0,3 5 0 0,2 8 2 16,0 10-4-16,9 6-2 0,13 8-3 16,2 6 6-16,7 5-14 15,3 7 6-15,2 8 0 16,-5 8-6-16,1 4 14 16,-7 0-8-16,-2 28 4 15,-5 10 5-15,-9 12-5 16,-9 0 11-16,0-3-5 15,-4-7 4-15,-19-10 5 16,-2-9 2-16,-8-2 5 16,-5-7 22-16,-4-4-28 0,-1 1-7 15,4-8-4-15,5-1 1 16,12 0 0-16,9 0-1 16,6 0 6-1,7 0-14-15,0 0-3 0,0 0-6 16,29 0 2-1,18-1 6-15,13-11 9 0,9-5 0 16,3-2 6-16,-4 0-13 16,-3-3 7-16,-9 2-9 15,-6-2 8-15,-9 0-4 16,-12 0-1-16,-9 2 2 16,-9 0 4-16,-6-2-5 0,-5 0 5 15,0 0 0-15,-7 4 1 16,-13 6 1-16,-7 7 13 15,-2 5-13-15,2 0 3 16,-2 13 11-16,8 23-13 16,2 16-3-16,11 10 2 15,8 6 1-15,0-4 8 16,8-14-11-16,21-13 0 16,11-17-6-16,10-20-8 15,12-4-8-15,7-40-10 16,0-21-63-16,-7-8 2 15,-15 2 25-15,-14 21 10 16,-17 21 58-16,-9 16 2 16,-3 13 84-16,-4 0 14 15,0 0-33-15,3 10-26 0,-3 28-32 16,0 12 7-16,0 3 23 16,0-14-28-16,0-15-2 15,0-11-5-15,10-12-2 16,11-1-2-16,6-6-4 15,2-22-5-15,0-6 7 16,0 2-2-16,-8 12-2 16,0 10 5-16,-3 10-2 15,3 0 2-15,4 6-2 16,4 14 3-16,2 0 0 0,-2-1-3 16,0-12 3-1,-2-7 0-15,2 0 9 0,0-19-9 16,-2-18 2-1,-5-9 2-15,-8-2 0 0,-10 2 0 16,-4 7 6-16,0 7 14 16,-25 6-3-16,1 12 15 15,-1 4-2-15,8 10-16 16,0 0-7-16,7 14-10 16,1 36-2-16,-1 25-8 15,8 21 2-15,2 2 3 16,0-2 2-16,12-7-1 15,12-8 1-15,5-4-4 0,-4-5 6 16,-5-9-4 0,-7-16 10-16,-9-11-9 0,-4-12 6 15,0-5-2-15,-24-3 51 16,-9-7-30-16,-8-4-16 16,-3-5-4-16,4 0-2 15,6-16 3-15,8-15-3 16,12-6-14-16,14-11-6 15,0-11-28-15,36-7 11 16,24-8 12-16,18-7-7 16,9-5 25-16,5 0-27 15,-8 10 7-15,-14 12 26 16,-20 18-1-16,-19 20 2 16,-17 16-5-16,-14 10 13 0,0 0 69 15,-4 13 2-15,-21 28-68 16,-6 19 3-16,-8 8-4 15,2-4-2-15,10-17-4 16,12-23-1-16,13-15 1 16,2-9-4-16,2 0-22 15,23-23 22-15,6-22 0 16,0-9-9-16,-4 1 9 16,-8 16-2-16,-9 17 2 15,-6 16 4-15,-4 4-3 16,0 0 15-16,0 0-16 15,4 9 0-15,5 16 0 16,5 2 2-16,3 2 0 16,8-13-2-16,8-13-3 15,9-3-3-15,8-35-3 0,-1-17 0 16,-5-3-1-16,-15 10-5 16,-8 15 9-16,-15 17 3 15,-4 12 3-15,-2 1 15 16,0 0 2-16,0 0-6 15,2 28-11-15,7 10-3 16,5 4 2-16,5-8 1 16,6-16 0-16,8-14-6 15,5-4 4-15,3-25 2 16,1-16-5-16,-9-6 7 0,-6 0-7 16,-14 7 5-16,-10 5 0 15,-3 9 3-15,-7 4-1 16,-22 8 12-1,-9 4-11-15,-4 10 4 0,-5 0 10 16,1 0-17-16,3 17 0 16,7 10 0-16,9 16-2 15,12 13 2-15,11 12 0 16,4 8 8-16,2-4-11 16,29-12 3-16,9-10-1 15,12-18-3-15,6-18 2 16,6-14-21-16,7-3 7 15,5-38-1-15,-3-12 10 0,-6-8-8 16,-17 3 7 0,-21 14 4-16,-16 18 7 0,-13 12-3 15,0 12 33-15,-13 2-21 16,-19 0 32-16,-4 18-29 16,-4 19-6-16,5 4 11 15,8 1-20-15,14-8 7 16,13-7-13-16,0-11 14 15,13-13-16-15,16-3 4 16,4-7-12-16,0-32 10 16,1-9 3-16,-9 2 1 15,-9 12-6-15,-10 14 6 16,-4 14 2-16,-2 6 0 16,0 0 9-16,0 0-8 0,5 22-1 15,3 12 0-15,6 0-4 16,6-8 12-16,4-10-14 15,5-16 6-15,9 0-13 16,7-22 13-16,1-16-6 16,-1 0 6-16,-7 11 0 15,-13 15 1-15,-10 12-6 16,-3 0 2-16,-4 23 3 16,3 17 3-16,3 8 8 15,-1 4-10-15,5-10 3 16,5-13 3-16,3-20-14 0,10-9-4 15,6-22-7 1,2-26 3-16,1-12-2 16,-9 3-16-16,-9 13 21 15,-14 19 4-15,-11 13 8 0,-2 12 10 16,0 0 52-16,-18 6-22 16,-11 25-30-16,-4 13 8 15,2 11-4-15,4-7-6 16,13-12 5-16,10-15-13 15,4-16-4-15,0-5 0 16,18 0 3-16,9-12 0 16,6-22 1-16,-2-2-6 15,-8 3 4-15,-8 16-5 16,-11 11 7-16,-4 6 3 0,0 0-2 16,0 0 6-1,3 23-7-15,3 14 2 0,6 4 8 16,3-5-10-16,7-14-9 15,7-15 7-15,3-7-61 16,5-12-48-16,-3-26-10 16,-3-8-209-16</inkml:trace>
  <inkml:trace contextRef="#ctx0" brushRef="#br0" timeOffset="133961.739">25529 8751 479 0,'0'0'93'0,"0"0"-30"16,0 0 12-16,0 0-33 16,0 0 24-16,0 0-7 15,0 0 0-15,-38-16-25 16,36 16-15-16,2 12-3 16,0 17-14-16,0 14 0 0,0 1 15 15,0-4-17-15,0-8 0 16,0-12 6-16,0-6-6 15,4-8-23-15,7 0-23 16,3-6-100-16,-3 0-18 16,-5-24-162-16</inkml:trace>
  <inkml:trace contextRef="#ctx0" brushRef="#br0" timeOffset="134126.2992">25529 8751 151 0,'46'-19'560'0,"-43"22"-548"16,2 27-3-16,1 14 52 0,0 8-7 16,-3 5-21-1,-3-4-7-15,0 1-19 0,0-5-7 16,4-10-19-16,3-14-107 16,-4-23-67-16</inkml:trace>
  <inkml:trace contextRef="#ctx0" brushRef="#br0" timeOffset="135118.2312">21571 8617 136 0,'0'0'277'0,"0"0"-240"15,0 0 2-15,0 0-25 16,0 0-3-16,0 0 40 16,0 15-3-16,0 17 40 15,0 4-49-15,0-1-18 0,0-5 22 16,0-7-27-16,0-6 1 15,0-7-17-15,0-6 1 16,0-2-5-16,3-2-16 16,2 0-48-16,3 0 34 15,1-12-53-15,1-16-47 16,-4-4-55-16</inkml:trace>
  <inkml:trace contextRef="#ctx0" brushRef="#br0" timeOffset="135463.824">21571 8617 334 0,'94'-67'100'0,"-94"67"-28"0,0 0-46 15,0 0 8-15,0 0 10 0,0 0-4 16,0 22 16-16,0 16 3 0,0 9 10 16,0-4-32-16,0-11-22 15,0-7-1-15,0-8-13 16,0-9-1 31,0 3 0-47,0-5-15 0,0-4-15 0,0-2-33 15,0 0-19-15,0 2 7 0,0-2-98 0,-2 0-253 0</inkml:trace>
  <inkml:trace contextRef="#ctx0" brushRef="#br0" timeOffset="139123.6854">21082 8288 430 0,'0'0'2'16,"0"0"-2"-16,0 0 11 15,0 0-11-15,0 0 3 16,0 0-3-16,-16-5 10 16,16 5-11-16,4 0 2 15,14 0 6-15,7 0 13 16,1 0-14-16,5 0-1 15,0-1-6-15,4-3 7 16,2 0-6-16,7 2 0 16,12-2 4-16,7-1 2 15,6 2 7-15,7-1-13 0,-1-3 0 16,1 3 0-16,0 1 0 16,-2-1 9-16,-3 1 19 15,-2 1-14 1,-3 0 3-1,-1 0-7-15,-1-3-10 0,6-6 1 16,1 1-1-16,8-4 0 16,-2 4-1-16,8 3-6 15,-3 0 7-15,1 3 4 0,-1-2-2 16,3 0-1 0,-1-4 1 46,5-3 2-62,-2 5 1 0,1-1-5 16,-1 3 5-16,-6 2-7 0,2 0 2 15,-2 0-3-15,-6-1-4 16,1 1 14-16,-7 1-4 16,-7 0-3-16,-6 2 2 0,-7 0-7 0,-2 1 4 15,-5 0 1-15,3 0 4 0,-3 0-4 0,8 0 0 0,-2 0-1 16,6 0-2-16,2 0-3 0,-4 0 5 0,4 0 1 15,-2 0 1-15,0 0 6 16,-2 0-5-16,2 1-2 16,2 5 2-16,2-1-1 15,-2 4-1-15,4-1 0 16,-3-4-1-16,1-2 1 0,-2-2 0 16,-4 0 0-16,-4 0 2 15,-3 0-2-15,-1 0 0 16,-3 0-3-16,-1 0-2 15,2 4 6-15,3 7-1 16,1 1 0-16,4 1 3 16,-2 1 6-16,-3-2-9 15,2-2 0-15,-2-2-8 16,-5-4 16-16,-1 0-8 0,-4-4 1 16,-2 0 3-1,-6 0-3-15,-6 0-1 0,-2 0 0 16,-9 0 3-1,-5 0-3-15,-3 0 0 16,-2 0 6-16,0 0 1 16,0 0 38-16,0 0-26 0,0 0-9 15,0 0 6-15,0 0-9 16,0 0-2-16,0 0-5 16,0 0 0-16,0 0 0 15,0 4-1-15,0 10 3 16,0 10-4-16,0 15 3 15,0 17-2-15,-4 10-2 0,-9 8 3 16,-1 8 4 0,1 1-4-16,6 0 0 0,1 4-1 15,6 3 1-15,0 8 0 16,0 2 0-16,0 3 3 16,0-6-4-16,0-2 1 15,0-6 0-15,0-7-2 16,0-4 2-16,0 1 0 15,0-7 0-15,0-3 3 16,2-2-6-16,0-9 3 16,-2-4 0-16,0-10-3 15,0-1-5-15,0-3 8 16,0-4-2-16,0 1 7 16,-9-2-8-16,2-9 3 0,-2-2 0 15,1-10-2-15,0-4 2 16,2-4 0-16,2-2 0 15,1-2 5-15,-1-2-5 16,0 0 0-16,-6 0 0 16,-5 0-7-16,-10 0 8 15,-4 0-2-15,-10 0 0 16,-11 0-2-16,-8 0 3 16,-6 4-1-16,-5 2 8 15,-2 0-17-15,6-6 10 16,5 0 0-16,2 0 0 15,0 0 11-15,-9-10-14 16,-5-2 3-16,-9-2 0 16,-9 1-1-16,-3 6 1 15,-5 3 0-15,-1 2 0 16,3 2-5-16,3 0 5 0,-1 0 5 16,5 0-2-16,7 0-6 15,0 0 1-15,-1 0 2 16,-1 0-4-16,-3 0 15 15,-2-4-12-15,4-2 1 16,2-2 0-16,5-2 1 16,2 3-1-16,5-1 6 15,-2 1-6-15,1 0 2 16,-1 6-3-16,0 1 1 0,-1 0 0 16,0 0-1-16,0 0 1 15,3 10 0-15,-2 0 0 16,3-4 5-16,2 0-5 15,1-2 0 1,5-4 0-16,1 0-1 16,5 0 1-16,4 0 0 0,-4 0 1 15,4 0 7-15,1 0-5 16,-4 2-3-16,3 4 0 16,3-4 1-16,5-2-1 15,4 0-1-15,6 0 1 16,0 0 0-16,3 0-2 0,0 0 4 15,0 0-2 1,-5 2 0-16,-2 2 7 16,-3 0-6-16,-5 0-1 0,4 0 0 15,7 0-2-15,2-2 2 16,6-1 0-16,4-1 0 16,5 0 1-16,5 0-1 15,2 0 0-15,2 0 0 16,2 0 2-16,5 0-2 15,0 0 3-15,0 0-3 16,2 0 8-16,0 0-5 16,0-7-5-16,0-7 2 15,0-13 0-15,0-10 2 16,0-14-1-16,4-5-2 16,5-4 5-16,-2 0-4 0,0 8 0 15,-3 0 0-15,2 5-3 16,1 6 3-16,0-2-2 15,0 3 2-15,-1 0 1 16,1 4 1-16,-3-1-2 16,0 0 0-16,2 1 0 15,-4-6 0-15,0-3 0 16,0 4-2-16,-2-2 4 16,0 4-2-16,2-6 0 15,-2-2 2-15,5 2-2 16,-1-4 0-16,2 5 0 15,2 7-3-15,-4 8 6 16,0 4-3-16,-1 9 0 0,1-3 0 16,-2 1 0-1,0-2 0-15,0-3 0 16,0-4-4-16,4-7 8 0,-4-5-4 16,0 4 0-16,0 5 0 15,0 12 0-15,-2 6 0 16,0 6 0-16,0 0 2 15,0-1-1-15,0 2-1 16,0-4 0-16,0-1 11 16,0 1 0-16,0-5-11 15,0 3 0-15,0 4-3 16,0 4 2-16,0 2 1 0,0 1-1 16,0 0 1-16,0 0 0 15,0 0 0-15,0 0-5 16,0 0 5-16,0 0 6 15,0 0-6-15,0 0 0 16,0 0 4-16,-2 0-4 16,0-5 0-16,0 2-2 15,-2-7 2-15,0 1 0 16,0 1 0-16,0 4 2 16,2 2-2-16,-3 0 1 15,3-3 6-15,0 3-7 16,2-1-7-16,0 0 7 15,0 3 2-15,0 0-2 0,0 0-6 16,0 0 6-16,0 0 3 16,0 0-3-16,0 0-5 15,0 0 5-15,0 0 3 16,-4-5 3-16,-2-1-6 16,2 2 4-16,2 2-4 15,0-2 0-15,2 2-3 16,0 2 8-16,0-2-7 15,0 2 2-15,0 0-12 16,0 0 12 0,0 0 1-16,0 0-1 0,0 0 0 15,0 0-27-15,0 0-30 0,0 0-92 16,0 0 18 0,0 0-301-16</inkml:trace>
  <inkml:trace contextRef="#ctx0" brushRef="#br0" timeOffset="160104.7795">16064 11646 404 0,'0'0'22'15,"0"0"-22"-15,0 0 54 16,0 0-39-16,0 0 45 16,0 0-20-16,0 0-32 15,-64-26 31-15,58 26 1 16,2 0-3-16,2-2 16 16,2 2-36-16,0 0 11 15,0 0-28-15,0-2 0 0,0 0-7 16,0-4 2-1,0-8 5-15,20-8-8 16,12-6 16-16,3 0-13 0,5 5 5 16,-3 8-2-1,0 9 2-15,-6 6 0 16,-2 4 0-16,-9 21-2 16,-4 14 7-16,-12 15-5 0,-4 10 0 15,0 4 7-15,-23 3-13 16,-6-13 6-16,-4-12 0 15,-2-16-1-15,1-12 12 16,5-8 6-16,5-7-16 16,11 0 5-16,1-3-2 15,7 0 2-15,5 0-10 16,0 0 4-16,0 0-23 0,0 0 21 16,21 0-11-16,8 0 6 15,6 4 1-15,3 3 12 47,0 0-5-47,0 1-1 0,-2-4 8 0,-3 2-17 0,1-4 9 0,-5 3-64 16,0-4-4-16,-5 2-31 15,-2-3-20-15,-8 0-72 16</inkml:trace>
  <inkml:trace contextRef="#ctx0" brushRef="#br0" timeOffset="161019.5031">16376 11293 337 0,'0'0'44'16,"0"0"-30"-16,0 0 44 16,0 0-33-16,0 0 2 15,0 0 10-15,0-8-30 16,-2 2 7-16,-10-2 32 16,-3 2-35-16,-3-3 49 15,-5 2-34-15,0-1-13 16,-4 2-13-16,-7 2 7 0,-3 4 8 15,-4 0-15-15,-3 0 0 16,-1 4 21-16,-2 10-12 16,0 6-3-16,3 4-6 15,-1 4 7-15,5 4-8 16,2 7 1-16,3 1 0 16,4 2-7-16,4 0 9 15,0 2-3-15,7 0 1 16,2 0 0-16,4 1-13 15,10 1 14-15,4-2-1 0,0 4 0 16,2 4-2-16,19 0 2 16,8 4-9-1,0-6 12-15,4-4-8 0,0-5 5 16,-1-5-3 0,1 2 3-16,-2-1 3 0,2 2-2 15,5 3-1-15,3 4 3 16,3-2-6-16,3-4 3 15,0-7 0-15,0-13-3 16,-5-11-16-16,-7-6 19 16,-4-3-6-16,-4 0 6 15,-2 0-9-15,-2-3 9 16,-2-5 0-16,4 1-2 0,0-6 4 16,4 0-2-16,4-8 0 15,5-7 1-15,-1-10-7 16,0-12 7-16,-9-8-2 15,-4-6 1-15,-5-7 0 16,-9 3 11-16,-3 3-11 16,-7 2 0-16,0 3-10 15,0 3 10-15,-7 4 0 16,-12 0 6-16,-3 2 1 16,-5-2-11-16,-2-1 4 15,0-2 0-15,0-2-2 16,2 5 2-16,5 7 0 15,2 13 3-15,4 8-2 16,3 11 26-16,4 4-25 0,5 5 4 16,1 0-1-1,-2 2-5-15,5-2-5 0,0 5 3 16,0-2-13-16,0 0-3 16,0-4-39-16,0-9-84 15,10-6-1-15</inkml:trace>
  <inkml:trace contextRef="#ctx0" brushRef="#br0" timeOffset="164112.4882">17980 11197 135 0,'0'0'307'0,"0"0"-286"16,0 0-14-16,0 0 62 16,0 0-25-16,0 0-28 15,-6-6 14-15,6 6-1 16,0 0-23-16,0 0-6 16,0 0 0-16,0 0 2 0,0 0 3 15,-2 0-3-15,-6 12 11 16,-5 32-5-16,-3 28 30 15,-3 25-13-15,-2 15-18 16,3 13 6-16,3-6-13 16,6-10 0-16,5-21-6 15,1-22 16-15,3-18-10 16,0-16 0-16,0-10-1 16,0-6-4-16,0-7 6 15,0-3-1-15,0-2 0 16,0-4-4-16,3 1-3 15,3-1-2-15,7 0 9 16,12 0 0-16,8 0 0 0,9 0 0 16,8 0-7-16,-1 0 14 31,4 0-9-15,5-5 2-16,0-5 0 0,4 2-8 0,-1-1 8 15,-5 4 0-15,-7 2-1 0,-9-1 13 16,-16 3-17-16,-8 1 5 15,-10-2 0-15,-4 2-3 16,0 0 6-16,-2 0-3 16,0-3 0-16,0-12-3 15,0-15 1-15,-4-15-157 16,-15-7-108-16</inkml:trace>
  <inkml:trace contextRef="#ctx0" brushRef="#br0" timeOffset="164477.0716">17831 11747 483 0,'0'0'76'0,"0"0"-22"16,0 0-24-16,0 0-1 15,0 0-14-15,0 0-15 0,-36-13-2 16,47 12 2-16,25-1 17 16,9-1 8-16,8 1-11 15,2 2-9-15,3 0 5 16,3 0-8-16,1-4 8 16,-2-1-9-16,-2-1 1 15,-4-2 23-15,-8-1-24 16,-13 4-1-16,-8 0 7 15,-11 2-7-15,-7 0-4 16,-5 3 0-16,0 0 2 16,-2-7 2-16,0-10-60 15,-4-9-88-15,-25-6-294 16</inkml:trace>
  <inkml:trace contextRef="#ctx0" brushRef="#br0" timeOffset="164878.0323">17860 11339 408 0,'0'0'144'0,"0"0"-143"0,0 0-1 16,0 0 0-16,0 0 8 16,0 0 18-16,-11-6 5 15,30 6-18-15,24 0 63 16,12 0-39-16,13 0-14 16,5 0 8-16,0 0-29 15,1 3 6-15,-7-3 12 16,-7 0-19-16,-8 0 14 15,-12 0-11-15,-16 0 2 16,-9 0 3-16,-6 0-9 16,-7 0-1-16,-2 0 0 15,0 0 1-15,0 0-1 16,0 0-6-16,5 0-73 16,0 0-12-16,1 0-211 0</inkml:trace>
  <inkml:trace contextRef="#ctx0" brushRef="#br0" timeOffset="166964.7632">18733 11667 170 0,'0'0'53'16,"0"0"-8"-16,0 0 50 16,0 0-60-16,0 0 10 15,0 0 4-15,-11-36 44 0,11 36-54 16,0 0-1-16,0 0-26 15,0 0-6-15,2 19 3 16,25 21 20-16,9 21-1 16,6 10 10-16,5 6-35 15,1-4-3 1,-5-10 0-16,-3-11 7 0,-11-16-5 16,-9-12-2-16,-9-9 0 15,-7-5-2-15,-4-9 2 16,0 4 0-16,0-3 6 15,0 0-5-15,0-2 10 16,-6 0-11-16,-7 0-23 0,-3-2-56 16,-1-20-139-1,1-8-165-15</inkml:trace>
  <inkml:trace contextRef="#ctx0" brushRef="#br0" timeOffset="167431.434">19117 11707 458 0,'0'0'107'0,"0"0"-61"0,0 0 12 0,0 0 14 0,0 0-22 0,0 0-22 0,-79 37-18 0,35 8 5 0,-5 13 22 0,0 9-2 0,2-5-21 0,3-3 13 0,7-7-26 0,6-10 19 0,7-12-20 0,10-11 0 0,8-11 12 0,6-7-12 0,0-1-8 0,0 0 0 0,0 0-56 0,0 0-37 0,23 0 53 0,8-11-17 0,6-18-52 0,1-6-119 0</inkml:trace>
  <inkml:trace contextRef="#ctx0" brushRef="#br0" timeOffset="168122.7852">19542 11714 355 0,'0'0'49'0,"0"0"22"16,0 0 84-16,0 0-41 15,0 0-33-15,0 0-62 16,-118 139 38-16,75-81-11 15,12-7-18-15,12-20-2 16,7-10-23-16,12-10-3 16,0-5-3-16,0 0-7 15,12 0 3-15,11-6-24 16,4 0-12-16,4-4 24 16,1-23 0-16,-8 0 15 15,-6 7 1-15,-7 8 1 0,-4 10 2 16,0 2 0-16,2 0-3 15,8 0 3 1,6 4 4-16,3 12 2 0,6 0 2 16,1 0-5-16,2-4-3 15,3-8-4-15,5-4-12 16,1 0-26-16,1-11-52 16,2-18 7-16,-4-5-39 15,-4-3 17-15,-3 0 38 16,-7 7 69-16,-7 8 2 15,-9 6 15-15,-10 4 35 0,-3-1 20 16,0 6 34-16,0-2-15 16,-7 4-40-16,-8 5 15 15,-3 0-15-15,-5 0 1 32,-2 0-23-32,-4 12-5 15,1 12-1-15,2 4-21 0,1 6 20 0,9-2-7 16,5 0-11-16,9-2 4 15,2-7-6-15,0 0 0 16,8-6-1-16,13-8-12 16,4-1 6-16,1-6-15 15,8-2-6-15,-1 0 21 16,7 0-6-16,0-15 11 16,5-6 2-16,-3-9-8 15,1-10 2-15,-1-10-17 16,-5-6 9-16,1-9 8 15,-2-2-11-15,-2-6 3 16,-1-2 14-16,0-2-16 0,-4 5 4 16,-7 14-3-16,-6 22 15 15,-9 15 1-15,-5 15 14 16,-2 6 32-16,0 0 8 16,0 0-13-16,0 38-24 15,0 34-16-15,-13 35 18 16,-5 31 16-16,7-1-23 15,6-11-5-15,5-20-8 0,0-28 2 16,7-20-13-16,8-15 11 16,-1-15-18-16,-5-10 3 15,-5-12-80-15,-4-6-56 16,0-15-16-16,0-25-154 16</inkml:trace>
  <inkml:trace contextRef="#ctx0" brushRef="#br0" timeOffset="168375.6715">20301 11803 581 0,'0'0'70'0,"0"0"-42"16,0 0-20-1,0 0 46-15,0 0 11 0,0 0-20 16,125-9-19-16,-94 8 18 15,3 1-29-15,2 0-4 16,2 0-11-16,-3 0-38 16,-3 0-52-16,-10 0-48 15,-15 0-71-15</inkml:trace>
  <inkml:trace contextRef="#ctx0" brushRef="#br0" timeOffset="169392.3108">21650 11474 137 0,'0'0'202'0,"0"0"-197"16,0 0 20-16,0 0 2 15,0 0-7-15,0 0-8 16,-9-62 23-16,9 62-35 16,0 0 6-16,0 0-3 15,-2 0 5-15,2 0 8 16,-2 0-9-16,2 0-4 15,0 0 6-15,0 0-6 16,0 0 0-16,0 0-3 16,0 0 6-16,0 0 21 15,0 0 8-15,0 0 10 0,0 0 1 16,0 2-40-16,-6 26 7 16,2 23-13-16,-2 18 20 15,1 23 15-15,3 7-20 16,2-1 9-16,0-2-4 15,0-15-19-15,0-13 9 16,0-17-7-16,0-14-2 16,0-13 4-16,0-8-5 15,0-8 0-15,0-4-2 0,0 0-12 16,0-3-16-16,0 2-28 16,2-3-2-16,-2 0-84 15,0-10-82-15</inkml:trace>
  <inkml:trace contextRef="#ctx0" brushRef="#br0" timeOffset="169791.8077">21278 11440 586 0,'0'0'11'0,"0"0"22"15,0 0 14-15,0 0-2 16,0 0-45-16,0 0 3 16,-11-18 4-16,44 18 15 15,16 0 40-15,11 0-4 16,7 0-35-16,2 1-3 15,-4 4-17-15,-7-3-3 16,-12 0 10-16,-6-2-7 16,-9 0 3-16,-4 0-6 15,-7 0 6-15,-4 0-6 16,-7 0 0-16,-5 0-5 16,-1 0-5-16,-3 0 8 15,2 0-40-15,6 0-27 16,4 0-12-16,-1 0-9 0,-5 2-111 15</inkml:trace>
  <inkml:trace contextRef="#ctx0" brushRef="#br0" timeOffset="170768.6144">21783 11945 563 0,'0'0'47'16,"0"0"-14"-16,0 0-21 16,0 0-10-16,0 0-2 0,0 0 3 15,-4-2-7-15,20 2 3 16,17-2 1-16,9-2 25 15,8-2-23-15,0-9 10 16,0 2-5-16,-6-5-5 16,-6-2 1-16,-11 2-3 15,-7 4 5-15,-9 2-5 16,-9 6 4-16,1 3-2 16,-3 3 20-16,0-1 22 15,0-3 19-15,-16-5-54 0,-9 4-9 16,-6 5-1-16,-3 0 1 15,-5 0 3-15,1 18-3 16,-3 12 4-16,6 5-11 16,8 4 7-16,5 1-4 15,13-2 4-15,4-2-3 16,5-6 0-16,0-6 3 16,18-4-2-16,16-4-10 15,3-7 9-15,9-8-26 16,0-1 25-16,-1 0-2 15,1-15 5-15,-1-8-15 16,-3 0-1-16,0-2 15 16,-3-3-6-16,1 0 8 15,-3-4-6-15,3 2 2 16,-7 2 3-16,2 3-8 16,-9 4-13-16,-4 3 21 15,-4 6-12-15,-7 6 12 0,-4 3-6 16,-5 3 7-16,-2 0 0 15,0 0-3-15,2 0 6 16,3 0-13-16,4 9 15 16,6 11-5-16,3 4 5 15,3 2-3-15,-2-2 3 16,-1 0-5-16,-3-4-3 16,-3-4 3-16,-5-2 0 15,-7-2 3-15,0 3 19 16,0 8-7-16,-27 6-3 15,-9-1 13-15,-3-5 20 16,-2-2-24-16,7-9 0 16,10-6-4-16,13-5-10 15,7-1-7-15,4 0-19 0,2-18-78 16,29-26 6-16,15-20-25 16,10-14-24-16,0-2 23 15,-7 6 0-15</inkml:trace>
  <inkml:trace contextRef="#ctx0" brushRef="#br0" timeOffset="170972.0685">22900 11474 220 0,'0'0'110'16,"0"0"-33"-16,0 0-4 15,0 0 3-15,0 0-39 16,0 0 5-16,15 44 13 0,-15 35 48 16,0 27-40-16,0 6-17 15,0-1-31-15,0-8 8 16,0-20-23-16,0-15 5 15,0-16-12-15,0-12 7 16,2-10-30-16,-2-6-39 16,0-10-44-16,0-14-79 15</inkml:trace>
  <inkml:trace contextRef="#ctx0" brushRef="#br0" timeOffset="171173.5347">22670 11991 632 0,'0'0'58'0,"0"0"-42"16,0 0-14-16,0 0 34 15,114-22 15-15,-68 17 10 16,-1-1-53-16,-3 1 11 16,-4-1-18-16,-5 2 4 15,-4 2-10-15,2 0-7 16,-4-4-76-16,-2-8-15 15,-14-8-139-15</inkml:trace>
  <inkml:trace contextRef="#ctx0" brushRef="#br0" timeOffset="176960.4606">17093 11243 430 0,'0'0'48'0,"0"0"-38"15,0 0-10-15,0 0 1 16,0 0 2-16,0 0-3 15,0 0 1-15,11-2 6 16,-9 2-6-16,6 0 0 16,-2 0 6-16,3 6-4 15,2 9 38-15,0 4 3 16,0 1-25-16,3 7 10 16,-1-2-1-16,1 1-24 15,-1-2-3-15,0-1 7 16,-4-5-4-16,0-4-4 0,-5-6 7 15,-2-4-9 1,1 0 10-16,-1-4-3 0,-2 0-1 16,0 0 10-1,2 0 29-15,-2 0-10 0,0 0-10 16,3 0-17-16,-3 0 13 16,0 0 3-16,0 0 4 15,0 0-26-15,0-16 23 16,0-19-23-16,0-15-25 15,0-14 9-15,0-4 9 16,0-1 3-16,0 11-3 16,0 3 7-16,-3 7 7 15,-4 9-7 1,-1 6 0-16,-1 4 4 0,5 9 5 16,-4 2-8-16,4 4-1 15,0 2 8-15,2 3-11 0,-1 2 3 16,3 3 0-16,-2 4-6 15,2 0-1-15,-2 0-2 16,2 0-40-16,-2 6-58 16,-5 12-43-16,-6 0-104 15</inkml:trace>
  <inkml:trace contextRef="#ctx0" brushRef="#br0" timeOffset="177521.4354">16596 10175 238 0,'0'0'159'0,"0"0"-136"16,0 0-15-16,0 0 47 15,0 0-32-15,0 0 3 16,-2-8-14-16,2 41-1 16,0 14 15-16,0 19 60 15,11 6-64-15,3 0-10 16,3 4-1-16,-1-3-6 0,-3-7 12 15,-2-12 13-15,-6-16-27 16,0-15-3 0,-5-14 0-16,0-5-3 15,0-3 7-15,0-1-8 0,2 0 2 16,0 0-34-16,2 0 18 16,7-19-39-16,-3-29-43 15,-4-20-246-15</inkml:trace>
  <inkml:trace contextRef="#ctx0" brushRef="#br0" timeOffset="177846.6548">16414 10303 435 0,'0'0'96'16,"0"0"-69"-16,0 0 1 15,0 0 20-15,0 0-25 16,0 0-6-16,-7-15 2 16,27 6-16-16,11-8 33 15,10-5 11-15,5-3-21 16,1-2 7-16,-1 1-31 16,0 4 0-16,-9 2 10 15,-1 1-10-15,-7 5-1 16,-9 3-1-16,-7 3 4 15,-9 6-8-15,-1 2-13 0,-3 0-19 16,0 0 0-16,0 0-15 16,0 18-42-16,-20 16-102 15</inkml:trace>
  <inkml:trace contextRef="#ctx0" brushRef="#br0" timeOffset="178103.9061">16503 10537 527 0,'0'0'58'15,"0"0"-55"-15,0 0-3 16,0 0 76-16,0 0-19 0,0 0 5 16,142-68-29-1,-106 50 13-15,2-4-39 0,2 0 7 16,5 0-4-16,-7 2-10 15,-5 6 0-15,-6 4-5 16,-8 3-27-16,2 7-2 16,-5 0-54-16,1 0-24 15,-8 0-76-15</inkml:trace>
  <inkml:trace contextRef="#ctx0" brushRef="#br0" timeOffset="178290.4085">17087 10204 486 0,'0'0'81'16,"0"0"-60"-16,0 0-16 15,0 0-2-15,0 0 44 16,0 0 22-16,4 89-48 16,3-61 40-16,1 0-61 15,8-2-1-15,7 0-9 16,-2-8-63-16,-5-13-102 15</inkml:trace>
  <inkml:trace contextRef="#ctx0" brushRef="#br0" timeOffset="179414.6003">17029 10154 742 0,'0'0'84'16,"0"0"-47"-16,0 0-19 15,0 0-17-15,0 0 6 16,0 0-7-16,8-28-1 16,21 19-7-16,14-7 8 15,1 5-15-15,-2-1-3 16,-5 4-11-16,-11 2 9 16,-8 4-1-16,-9 2 17 15,-5 0 0-15,-2 0 6 16,-2 0-2-16,5 0 0 15,6 0-11-15,4 14 4 0,6 14 3 16,6 11 2-16,-1 5-7 16,1 0 4-16,-5-4 1 15,-2-4 1-15,-6-5 0 16,-5 0-4-16,-5-3 10 16,-4 1-3-16,0-4 4 15,0-2-1-15,-13-12 10 16,1-3-13-16,2-6 6 15,1-2-17-15,2 0 14 16,2-12-6-16,5-26-4 16,0-18-46-16,0-16 22 15,7-8 1-15,4-3 30 16,0 5-5-16,-2 2-4 16,-2 8 9-16,2 5 17 0,0 12 10 15,-3 12 0-15,1 16-10 16,-2 14-1-16,-3 9-9 15,2 0-7-15,7 9 5 16,3 18 4-16,1 9 5 16,3 8-3-16,3 2 9 15,-2-4-20-15,4-3 8 16,1-9-8-16,3-6 4 16,1-4-14-16,-1-6 12 15,0-2-2-15,-2-3 0 16,-1-4-5-16,3 1-1 0,2-6-4 15,-3 0-16-15,6 0 1 16,-4-17 9-16,-3-14-4 16,-4-3-2-16,-9-4-7 15,-7 4 12-15,-5 6 17 16,0 7 3-16,-20 8 28 16,-6 6 47-16,-1 6-45 15,-2 1-8-15,4 0 5 16,5 6-18-16,7 15-12 15,8 10 0-15,5 5 5 16,0 2-5-16,14 0 4 16,17-7-4-16,9-12 0 15,4-5-5-15,4-14-25 0,-2 0-24 16,-3-8 2-16,-8-20-37 16,-6-2 45-16,-11-2-91 15,-9 4 69-15,-7 6 65 16,-2 4 2-16,0 4 103 15,0 2-99-15,-2 3 37 16,0 9 78-16,0 0-31 16,-1 0-75-16,3 0-1 15,0 0-13-15,0 9-4 16,0 14 4-16,7 8 12 16,4 1 25-16,3-3-31 15,-3-8-4-15,-3-9-1 16,-3-6-1-16,-3-1 0 15,-2-5 4-15,0 0 2 0,0 0 44 16,0-13-10-16,0-17-15 16,0-13-25-16,0-2-2 15,0 2 2 1,0 8-2-16,9 11 6 0,2 6-6 16,5 1 2-16,1 8-34 15,2 0-21-15,-2 8-49 16,-5 1-65-16,-8 0-258 15</inkml:trace>
  <inkml:trace contextRef="#ctx0" brushRef="#br0" timeOffset="180336.711">17608 9863 153 0,'0'0'178'0,"0"0"-134"0,0 0-12 16,0 0-30-1,0 0 41-15,0 0 1 0,-16-70-24 16,12 64 4-1,-1 0 45-15,1 4-50 16,2 2 39-16,2 0-14 0,0 0-35 16,0 8-9-16,0 24 1 15,0 21 9-15,11 19 27 16,3 12-12-16,-1 8-1 16,0-5-21-16,1-13 0 15,-4-18 0-15,4-17 4 16,-3-12-14-16,0-12 12 15,-7-8-7-15,-1-6 4 0,-1-1-1 16,-2 0 12 0,0 0 2-16,0-1 8 0,0-19 2 15,-9-10-25-15,0-7-17 16,5-4 13-16,4 1-14 16,0 1-4-16,0 9 15 15,13 9-6-15,5 4 9 94,2 11-10-94,0 6-22 16,0 0 30-16,-5 14-2 0,1 15 8 15,-3 6 3 1,-1 4 0-1,-1-6-3-15,2-3 0 16,5-13-73-16,5-17-11 16,4 0-121-1</inkml:trace>
  <inkml:trace contextRef="#ctx0" brushRef="#br0" timeOffset="180781.8744">18488 9354 555 0,'0'0'107'16,"0"0"-65"-16,0 0-42 16,0 0 0-16,0 0-5 15,0 0 10-15,14 4 13 16,5 16 28-16,-3 6-8 15,-3 7-23-15,-1 2-15 16,-4 1-3-16,1 0-5 16,3-1-46-16,-4-11-77 0,5-16-81 15</inkml:trace>
  <inkml:trace contextRef="#ctx0" brushRef="#br0" timeOffset="181274.5717">18853 9771 349 0,'0'0'134'0,"0"0"-42"16,0 0-33-16,0 0-15 0,0 0 27 15,0 0-24-15,-64-22-30 16,49 29 21-16,-1 15-38 15,3 6 0-15,3 6 12 16,10 0-12-16,0-1 6 16,0 0-11-16,25-5 6 15,6-3-2-15,0-8-2 0,2-1-25 16,-8-8 13-16,-7 1-7 16,-9-8 21-16,-7 4-1 15,-2-3 4-15,0 4 20 16,-6 9 24-16,-23 1-27 15,-5 2-3-15,-1-2-12 110,4-4 1-16,4-6-1-94,9-2-4 0,7-4-14 0,4 0-91 15,4-4-49-15,1-18-229 0</inkml:trace>
  <inkml:trace contextRef="#ctx0" brushRef="#br0" timeOffset="188802.0937">17068 12883 390 0,'0'0'59'0,"0"0"-59"16,0 0-13-16,0 0 6 16,0 0 5-16,0 0 2 15,0 0 0-15,121 8 12 16,-88-5-12-16,10-1 23 15,6-2-17-15,9 0 32 16,4 0-22-16,7 0 14 16,3-9-10-16,1-2-18 0,5-1 20 15,4 0-22 1,7 1 19-16,5 3-7 0,6 3-11 16,10-2 16-16,8 5-17 15,2-2 6 1,5-3-4-16,-5-5 1 15,1-3-3-15,-2-1 0 0,2-2 1 16,-5 4-1 0,-4 3 3-16,-6 4 4 15,1 3-11 1,-4 4 4-16,-1-2 0 0,-1 2 2 0,3-4-2 16,6-2 0-16,3 2-6 109,3 0 6-109,-2 0 4 16,-8 2-4-16,4-4 0 15,-4 2-3-15,4-2 3 0,-1 1 0 16,-2-1-5-16,-3 1 7 15,2 3-8 1,-6-2 6-16,0 0-3 16,-5 2 3-16,-3-2 7 15,-5 0-7-15,-2 2 0 16,6-2 0-16,-4 4 1 16,1 0-1-16,-5 0 0 15,-12 0-8-15,-1 0 6 16,-8 0 0-16,3 0-7 15,2 0 9-15,4 1-7 0,1 4 1 16,-4 5 6-16,-1 0-1 0,-5 3 3 16,-1 2-4-16,-6 3 2 0,-1-3 0 15,-3-2 0-15,0-1 7 0,-2-4-7 16,0 1-8 0,-1-4 6-16,-4 0 2 0,-2 2 3 15,-9-1 6-15,1 0-11 16,-6 0 2-16,-1 5 0 15,-4-4-1 1,-5 2 3-16,-3-4-2 16,-6 1 0-1,-2-3 2-15,2-2-9 16,2-1 12 0,2 0-5-16,9 0 5 15,5 0-3-15,6 0 3 0,6 0-5 0,5-4-5 16,1-2 3-16,-1 4 4 0,-4 2-4 15,-1-2 2-15,-2 2 0 0,-3-1 3 16,-3 1-3-16,-2-3 5 0,0 3-6 0,-8-1 1 16,2 1 0-16,-5-5-2 0,-7 5-5 0,-5-1 7 15,-6 1 5-15,0 0-1 0,0 0 3 0,0 0-2 16,3 0 24-16,-3-2-22 0,2-11-7 0,1-16 0 0,3-19 0 16,5-15-8-16,3-7 6 0,-3-2-2 0,0 1 4 15,-9 1-1-15,-2 4 4 16,0 6-5-16,0 2 2 15,0 4 0-15,-9-3 2 16,-2-6-2 0,2-12 0-16,2-9-2 0,3-4 4 15,2 1-7-15,2 6-3 16,-4 8 2-16,-3 2 3 16,-5 8 3-16,-1 5-4 15,-5 5 4-15,-1 5 12 16,1 8-5-16,-1 0-5 15,2 4 1-15,-1-1-4 0,1 3 1 16,-2 2 0-16,2 4-7 16,-6 6 17-16,1 3-20 15,-5 2 8-15,-6 8 2 16,-5 0 2-16,-9 9-2 16,-2 0-1-16,-4 0 1 15,-1 0 6-15,1 17-4 16,4-3-2-16,-3 1 0 15,-3 2-1-15,-5-4 2 16,-5 0-1-16,-6-6 0 16,-3 4-4-16,-4-2 4 15,-4-1 0-15,-1 4 4 16,-4 1-15-16,2-3 11 16,2-1 0-16,0-1 1 15,4-1 1-15,6-7-1 0,2 0-1 16,-1 0-8-16,-1 0 8 15,-8 0 3-15,0-2-2 16,-6 0-1-16,2 2-8 16,5 0 8-16,0 0 0 15,-3 0 1-15,1 16-8 16,-3-1 7-16,0-2-12 16,2-5 7-16,6-4 3 15,-2-4 0-15,4 0 4 16,1 0 5-16,-1 0 6 15,4-11-10-15,-1 0-1 16,3-1 8-16,7-4-2 0,4-1-7 16,4-2-1-16,5-7-4 15,4-4 4-15,5-7 0 16,3-5 5-16,1-6-11 16,1-2 14-16,-4 0-16 15,-1 0 13-15,1 2-5 16,1 0 12-16,1-2-11 15,6 1 7-15,4-5 1 16,4-3-6-16,2-8 7 16,3-4-10-16,3 0-8 15,4-6 8-15,-1 5 6 0,2 4-5 16,-4 0-1-16,3 2 1 16,-2-3 0-16,1-1-1 15,4-2 0-15,-1 8-7 16,1 4 12-16,2 10-5 15,-3 12 0-15,-1 6 2 16,-4 12-2-16,-1 1 0 16,-2 7 0-16,0 1 3 15,-1-2-3-15,0 1 8 16,-2-1-8-16,-4-1 4 16,-1-5-10-16,-2 1 6 15,-2 2-2-15,0-2 2 16,-2 6 5-16,3 0-3 15,-7 5-2-15,2 0 0 0,-2 1-2 16,-1 2 2-16,1-2 0 16,-1 0 2-16,3 2-2 15,0-2 0-15,-2-4-2 16,2-2 2-16,-1-2 11 16,-1 0-11-16,0 2 0 15,-3 0 9-15,-1 2-6 16,-3 0-4-16,0 0 1 15,-3 2 0-15,-3 2-2 16,-2 0 2-16,-6-2-4 16,-2 1 4-16,1-1 0 15,-8 0 4-15,0 5-8 0,1-2 10 16,-1 3-17 0,3 0 11-16,2 0 0 15,0 4 4-15,-3 5-4 16,1 0-3-16,2 2 1 0,-1 3 2 15,3 4 0-15,3 2 0 16,2 4 0-16,3 0-1 16,4 0 2-16,3-4-1 15,3 0 0-15,-2-2 4 16,-3 2-6-16,-3-2 2 16,-8 2 0-16,0 0-3 15,-6 0 9-15,-1 2-7 16,-1 0 1-16,6-4 0 15,2-2-2-15,7-5 4 16,4-3-2-16,3 0 0 0,1-2-4 16,0-1 4-1,-1 4 0-15,-8 0 5 0,-1 2-9 16,-4-1 4 0,-1 0-3-16,4-3 3 0,8 2 1 15,1-1 4-15,5 0-5 16,3 4-7-16,-3 4 0 15,1 0 14-15,0-2-11 16,4-3 4-16,6-2 0 16,5-5 3-16,4-2-3 15,1-2 0-15,1 2 3 16,1-2-2-16,-3 6 0 0,-3-2-1 16,0 6 1-16,-8 3-1 15,-5 8 0-15,-7 3 2 16,-1 2-6-16,3-4 4 15,4 1 0-15,9-9 1 16,6-5-1-16,9 2 0 16,2-1 0-16,2 5-4 15,-4 12-1-15,-3 7 4 16,-1 11-1-16,-7 14-4 16,-3 7 1-16,-2 10 5 15,1 3 1-15,2-3-1 16,3-8 0-16,6-6 0 15,1-2 3-15,3 2-6 0,2 5 7 16,-4 4-4-16,0 8 0 16,-5 6 2-16,-3 5-5 15,4 6 3-15,-3 4 0 16,7 0 0-16,1-6 1 16,10-1 0-16,2-9-1 15,0-4 0-15,0 0-2 16,2-3 2-16,8-3 0 15,0-1-3-15,5-6 3 16,2 5-3-16,3 4-2 0,-1 7 5 16,6 1 6-1,0 7-6-15,2 0 0 16,4-4-1-16,0-7 6 0,4-8-8 16,3-12 3-1,2-9-2-15,3-7 1 16,1-7 1-16,3-1 0 0,5 1 1 15,1 1-1-15,5 0-6 16,4 6 6-16,2-4 2 16,3 1 2-16,1-2-3 15,-8-7 0-15,-5 1-2 16,-1-7 5-16,-3-8-15 16,7-4 11-16,5-6 0 0,3-6 0 15,5-2 0 1,8 0 0-16,3-2 0 0,0-10 4 15,1-1-8-15,-6 5 4 16,-5-1-1-16,-11 3-2 16,-13 2 3-16,-6 0 0 15,-5-3-7-15,-4 4 15 16,2-1-16-16,-1-2 8 16,-1 1 0-16,-4 1-2 15,0-1-7-15,-4-1-4 16,0-1-30-16,3 0-20 15,-4-5-33-15,-1-6-103 16</inkml:trace>
  <inkml:trace contextRef="#ctx0" brushRef="#br0" timeOffset="200767.9255">29861 5547 107 0,'0'0'0'0,"0"0"-25"15,0 0-57-15</inkml:trace>
  <inkml:trace contextRef="#ctx0" brushRef="#br0" timeOffset="201007.467">29915 5722 273 0,'0'0'70'0,"0"0"-64"0,0 0 40 16,0 0 38-16,0 0-28 15,0 0 18-15,0 0-19 16,0 0-20-16,0 0-7 16,0 0-28-16,0 0 5 15,0 0-5-15,0 0-7 16,6 5-31-16,0 7-89 16,1-3 53-16,-1-6-252 0</inkml:trace>
  <inkml:trace contextRef="#ctx0" brushRef="#br0" timeOffset="201312.6439">31393 5893 516 0,'0'0'143'0,"0"0"-101"15,0 0-42-15,0 0-24 16,0 0-22-16,0 0-23 15,20 20-47-15,-20 1-68 16</inkml:trace>
  <inkml:trace contextRef="#ctx0" brushRef="#br0" timeOffset="202300.7109">27550 11620 515 0,'0'0'16'15,"0"0"-16"-15,0 0-9 16,0 0-10-16,0 0 3 16,0 0 16-16,0 102 5 15,0-8 19-15,-3 33 20 16,1 49 3-16,2 45-5 16,0 38-7-16,0 24-35 15,5 9 4-15,19 3-3 0,5-6-1 16,4 0-3-16,-2-15 3 15,-2-4 0-15,-4-6 1 16,-5-17-1-16,-2-16 7 16,4-26-7-16,1-31 0 15,4-27-2-15,0-30 2 16,-2-27-6-16,0-25 4 16,-5-22-5-16,-9-21-11 15,-4-10 9-15,-2-10-18 16,-5-2 10-16,0 0 3 15,0-16-22-15,0-28-73 16</inkml:trace>
  <inkml:trace contextRef="#ctx0" brushRef="#br0" timeOffset="202999.6505">25834 12522 453 0,'0'0'5'0,"0"0"-5"0,0 0 0 16,176 3 30-16,-71-3-19 16,22-17 12-16,22-2 14 15,18-4-37-15,18 1 1 16,26 2 20-16,24 2-20 15,16 10 25-15,19 8-2 16,2 0-11-16,5 18 11 16,-1 12-22-16,4 7 11 15,-1-5-8-15,-3-6-4 16,-13-6 6-16,-18-12-7 16,-13-8 2-16,-23 0 0 15,-8-18-2-15,-14-11-2 0,-27 1-1 16,-28 2 6-16,-42 6 1 15,-36 8-4-15,-29 9 3 16,-19 1-3-16,-6 2 1 16,0-4 57-16,-2-2-9 15,-13-3-49-15,-3-3-13 16,1-10-46-16,1-9-38 16,-5-8-150-16</inkml:trace>
  <inkml:trace contextRef="#ctx0" brushRef="#br0" timeOffset="203428.5029">30838 10844 539 0,'0'0'6'0,"0"0"-4"16,0 0-2-16,0 0-32 15,20 145 32-15,-11-20 23 16,-3 42 7-16,-6 49 38 16,-4 49-32-16,-31 41-14 15,-14 30 7-15,-5 13-18 16,1 10 10-16,9-16-19 0,8-18 3 15,11-27 12-15,9-35-11 16,14-24 0-16,2-25-6 16,0-15 1-16,27-16 4 15,2-16-5-15,2-10-11 16,-2-20-2-16,-2-18-11 16,-10-23 2-16,-5-29 9 15,-10-18-1-15,-2-24-7 16,0-6 4-16,-16-13-11 15,-13-6-20-15,-9 0-111 16</inkml:trace>
  <inkml:trace contextRef="#ctx0" brushRef="#br0" timeOffset="204053.8896">25888 15852 608 0,'0'0'0'0,"0"0"0"16,0 0-8-16,183-86 4 15,-62 51 4-15,24-5 8 16,25 10 26 0,19 12 23-16,32 12-26 0,28 6-2 15,28 0-19-15,26 0-7 16,13-4 6-1,16-24-8-15,17-16-1 16,6-9 1-16,-3-1 7 16,-9 2-3-16,-36 18-5 0,-28 12 1 15,-29 17 2-15,-41 5 4 16,-37 0-7 0,-47 0-3-16,-40 0 1 15,-37 0 2 1,-23 0-3-16,-17 0 9 15,-8 0-2-15,0 0 64 0,0 0 7 0,0 0-67 0,0 0-8 16,2-17-27-16,10-23-110 94,-3-17 0-94,-7-7-162 15</inkml:trace>
  <inkml:trace contextRef="#ctx0" brushRef="#br0" timeOffset="204535.9907">30987 15811 596 0,'0'0'35'0,"0"0"-8"16,0 0-21-16,0 0-6 16,0 0 0-16,0 0-7 15,0-7 1-15,0 7 6 0,0 0 42 16,0 0-8-16,0 7-3 15,0 34-22-15,5 30-8 16,2 28 58-16,0 10-42 16,1 0-17-16,3-19 0 15,5-19 2-15,-1-17 0 16,1-22-2-16,-1-7-4 31,1-8-6-31,-3-3-27 0,3-8-43 0,-3-6-13 16,-1-18-144-16</inkml:trace>
  <inkml:trace contextRef="#ctx0" brushRef="#br0" timeOffset="204986.0452">31609 15829 621 0,'0'0'22'0,"0"0"-9"15,0 0-13-15,0 0 0 16,0 0 0-16,0 0 19 16,-98 94 14-16,69-45-8 15,4-5 17-15,14 2 7 16,11-2-44-16,0 2-3 16,27 2 0-16,17 0 2 0,12-8-4 15,7-11-6 1,1-16 3-16,1-13-15 47,-5 0 0-47,-11-19 7 15,-9-19-2-15,-13-12 13 0,-13-13 8 0,-14-10-6 0,-5 2 20 0,-31 4-19 0,-10 5-3 16,-10 12 24-16,0 12-15 16,0 14 16-16,6 5-25 15,7 12-2-15,11 3-4 16,11 4-42-16,5 9-72 15,5 8-131-15</inkml:trace>
  <inkml:trace contextRef="#ctx0" brushRef="#br0" timeOffset="206667.2627">26377 14121 382 0,'0'0'1'0,"0"0"-2"15,0 0 2-15,0 0-2 16,163-2 2-16,-94 2-1 15,18-8 49-15,18-2-38 16,22-7 21-16,28-2-13 16,20-3-12-16,16-5 18 15,16 1-24-15,3 2 0 0,8 4 36 16,9-2-28-16,8 6 12 16,14 4-21-16,7 2 0 15,3 4 21-15,-14 6-19 16,-18 0-2-16,-17 0 0 15,-23 0-3-15,-16 6 3 16,-17-1 0-16,-12-5 3 16,-17 0 1-16,-15 0-3 15,-19 0-1-15,-26 0 0 16,-21 0 0-16,-17-2 5 16,-13 2-5-1,-12 0 0-15,-2 0 4 0,0 0 3 0,-2-6-7 16,-25-9-60-1,-18-6-199-15</inkml:trace>
  <inkml:trace contextRef="#ctx0" brushRef="#br0" timeOffset="207251.698">29111 11953 103 0,'0'0'88'16,"-25"133"17"0,19-39-4-16,4 28-45 0,2 29-28 15,0 31 9-15,16 29 6 16,3 27 11 0,4 23-40-16,-3 8-6 0,-5 0-8 15,-3-19 0-15,-5-28 6 16,-5-25-10-16,-2-28 8 15,0-19-1-15,0-13 2 16,0-18 17-16,0-12-20 16,0-21-2-16,4-23 0 15,0-19-1-15,1-13 1 0,-1-12-37 16,-4-13-7-16,0-6-76 16,0-25-19-16</inkml:trace>
  <inkml:trace contextRef="#ctx0" brushRef="#br0" timeOffset="209342.2717">28247 13164 449 0,'0'0'65'0,"0"0"-24"0,0 0 45 16,0 0-56 0,0 0-20-16,0 0-10 0,2-14-12 15,18 10 12-15,9-3-5 16,5 1 12-16,-3 0-13 16,-2 1 6-16,-7 5 0 15,-6 0 2-15,-8 0 1 16,-6 12 0-16,-2 10 11 15,0 11-5-15,-6 5 9 16,-11 1-16-16,1-4 0 16,5-14 5-16,9-9-7 15,2-1-9-15,0-1-1 16,15 0-12-16,9-3 10 0,3 2 0 16,-2-1 0-16,-6-2 9 15,-5 2-4-15,-9 3 5 16,-5 4-4-16,0 11 6 15,-9 6 32-15,-20 6-27 16,-4 1-1-16,-4-12 12 16,2-4-7-16,1-8 10 15,5-4-7-15,8-5-2 16,5-5-11-16,9-1 1 94,7 0-32-94,0 0-64 0,0-18-180 0</inkml:trace>
  <inkml:trace contextRef="#ctx0" brushRef="#br0" timeOffset="210183.0172">29820 13134 20 0,'0'0'274'15,"0"0"-218"-15,0 0-22 16,0 0 17-16,0 0-13 15,0 0 14-15,-69 0-9 16,65-1-5-16,4-2 15 16,0 1-22-16,0 2-4 15,0 0-3-15,-3 0-8 16,3 0 13-16,0 0-27 0,0 0-2 16,0 0-2-16,3 0-6 15,23 0 8-15,8 0 0 16,6 0 0-16,-3 0 1 15,-3 8-1-15,-10 4 0 16,-8 4-16 0,-11 10 16-16,-5 14-5 0,-5 13 10 15,-28 9 0-15,-8 4-5 16,-3-11 3-16,2-12-3 16,13-15 7-16,11-16 0 15,11-9 41-15,7-3-43 16,0 0-5-16,0 0-8 15,11 3-46-15,18 1 54 16,7 1 0-16,5-5 1 16,-2 0-2-16,-5 0 1 0,-7 0-1 15,-5 1-1-15,-5 5-31 78,-3-2 2-62,-7 4-30-16,-7-2-80 0,0 5-96 0</inkml:trace>
  <inkml:trace contextRef="#ctx0" brushRef="#br0" timeOffset="210909.4613">28543 14543 447 0,'0'0'23'0,"0"0"0"15,0 0-16-15,0 0 20 16,0 0 18-16,0 0-10 16,0 3-14-16,0 25-10 0,0 18 0 15,0 11 33 1,0 9-12-16,7-2-32 15,-1 0 15-15,-1-6-8 16,-3-10 5-16,-2-14 0 0,0-14-11 16,0-8 14-16,0-8-1 15,0-4-3-15,0 0 9 16,0 0-20-16,0 0-3 16,0 0 1-16,0 0-62 15,3-14-34-15,1-11-192 16</inkml:trace>
  <inkml:trace contextRef="#ctx0" brushRef="#br0" timeOffset="211458.5125">29863 14497 362 0,'0'0'38'16,"0"0"-17"-16,0 0 0 0,0 0 53 15,0 0-29-15,0 0-13 16,0-21 10-16,0 21-12 16,0 0 7-16,0 0 7 15,0 0-18-15,0 0-7 16,0 21 15-16,-2 29-32 16,-12 23 10-16,3 15 8 15,1-6-19-15,6-15 8 16,4-25-6-16,0-14-3 15,0-16 0-15,14-6-9 16,3-2 3-16,6-4-5 16,3 0 4-16,3 0 4 15,3-16 1-15,-1 1-5 16,-2 6 7-16,2 1-8 16,-6 4 6-16,-2 2-30 0,0 2 8 15,-7 0-4-15,-1 0 6 16,1 0-5-16,-5 0-19 15,2-4-50-15,-6-10-68 32</inkml:trace>
  <inkml:trace contextRef="#ctx0" brushRef="#br0" timeOffset="211681.9178">30065 14516 381 0,'0'0'27'16,"0"0"-13"-16,-29 125 23 15,20-50 56-15,3 6-6 16,4 9-31-16,2-2-24 16,0 2-12-16,0-18-4 15,0-18-16-15,2-19-1 16,11-21-8-16,-2-14-60 15,-2-49-49-15,-9-31-171 16</inkml:trace>
  <inkml:trace contextRef="#ctx0" brushRef="#br0" timeOffset="212565.7527">31652 15562 223 0,'0'0'0'0,"0"0"0"15,0 0-20 1</inkml:trace>
  <inkml:trace contextRef="#ctx0" brushRef="#br0" timeOffset="214016.8825">31821 15450 449 0,'0'0'14'0,"0"0"9"0,0 0-11 15,0 0-8-15,0 0-4 0,0 0 1 16,-82-21-1-16,59 19 13 16,-6-1-4-1,-2 2 38 1,-4 1 2 93,-4-5-39-93,-1 5 8-16,0 0-8 16,-5 0-4-16,-1 0-6 0,-4 6 0 0,2 6-1 15,-1 2 1-15,5 2-1 0,1 2 1 0,1 2 0 0,2 0 2 16,-1 4-2-16,3 2-1 0,3-3-1 0,-1 1 2 0,3-4 0 15,4-2 0-15,0 0 3 0,2 0-3 0,2-4 0 16,6-5 0-16,3 0-2 0,3 1 3 16,1 7-1-16,-1 4 0 15,-3 8-11-15,-1 0 11 0,1 3 0 16,-1-5-2-16,-2-6-5 0,1 8 12 0,-1 1-5 16,0 2 0-16,2-6 4 0,3-4-8 0,3-8-2 0,3-4-1 0,0 1 6 15,4-5-2 1,0 3 2-16,-1-1-1 0,1 2 2 15,0 4-7-15,-4 8 7 16,4 8 0-16,2 2 0 16,-5 0 0-16,3 2 0 15,0-1 0-15,-1-7-1 16,0-1 1-16,5-6 0 16,0-5 2-16,0 3-7 15,0-2 0-15,0 3 5 16,8-1 0-16,5 0 7 15,0 2-16-15,0-2 4 16,3 1 5-16,-3 4 2 16,3 4-2-16,0 2 5 15,-1 8-11-15,3-1 12 16,7 1-2-16,-1-4-4 16,4 0-3-16,5-2 0 0,2-4 6 15,5-8-3-15,-2-4 0 16,5-4 0-16,-2-2-6 15,-1 0 5 1,1-2 1-16,-1-2-1 0,-5 4 3 16,-3-2-2-16,-6 6 0 15,1 2 0-15,-2-4 2 16,1 6-1-16,1-2 4 16,2-4-5-16,0 2 6 15,2-4-6-15,0-5 0 16,0 0 0-16,1-3 6 15,-3 0-6-15,2 0 0 0,0 0-6 16,2-3 13-16,1-8-7 16,4-3 0-16,0 2 0 15,4-6-1-15,1 0 1 16,-1-3 0-16,2-6-1 16,3-1 4-16,-1-4-4 15,2 2 1-15,-4 8 0 16,-6-5-7-16,-6 7 7 15,-9 0-4-15,-4 6 4 16,-3 1 4-16,-6-2-4 16,3-11 0-16,3-2 0 15,0-10-1-15,6 3 1 16,1-7 0-16,-2-2-4 0,2 7 4 16,-1 3 0-16,-1 2 0 15,-4 5 12-15,-3 0-20 16,-3 0 8-16,-5 1-7 15,-2-2 3-15,-4 2 4 16,0-1-7-16,0 0 7 16,0-3 5-16,0-3-4 15,0-2-1-15,0-4-7 16,0 2 7-16,0 1 0 16,0-2-1-16,0 1 1 15,0-3 6-15,-6 8-6 16,-5-2 1-16,-3 6-1 0,6 6 10 15,-7-2-10 1,1 1 0-16,1 2 2 16,-1-2-1 15,1-2 2-15,1-2 0-1,-1 4-3 1,2 1 0-16,-3 5 3 15,1 1-1-15,-3 8 5 0,6 1 0 16,-4-4-7-16,5 7 0 0,0-4 4 16,-1 2-4-16,0 2 0 0,1 0 0 15,1-2-1-15,-2 3 2 0,2-1 13 16,-1 4-9-16,-1-5 3 0,4 5 0 16,2-4-6-16,-1 0-4 0,3 4-2 0,-2 0 0 0,-1 0-27 15,-9 0-160-15</inkml:trace>
  <inkml:trace contextRef="#ctx0" brushRef="#br0" timeOffset="216794.0846">30939 11067 369 0,'0'0'8'16,"0"0"28"-16,0 0-36 16,0 0-5-16,0 0-5 15,0 0 19-15,0 0-16 16,-45 109 7-16,40-90 0 16,5 1 20-16,0 4-14 15,0 2-3-15,0 2 3 16,0 0-6-16,5-2 0 15,-5-1 0-15,0 0 8 16,0 4 5-16,0 1-3 16,-5 3-1-16,-3-2 1 15,-2 0-9-15,10 2-1 16,-2-3 0-16,2 4 0 16,0 2-1-16,0 11 7 0,0 6-6 15,0 6 16-15,-2 1-14 16,-5-5 1-16,1-5-3 15,-3-2 0-15,0-4 14 16,2-3 19-16,1-2-19 16,1 1 20-16,3 0-32 15,0 2 5-15,2 3-7 16,0 8 0-16,-3 4 2 16,1 1-2-16,-5 4 0 78,-1 0-1-78,-3 0 5 0,-1-4-9 0,1-8 3 0,3-1 2 0,2-1 4 0,2-2-2 0,2-2-1 15,0 0-2-15,0-1 16 0,0-2-22 0,-3 3 10 0,1 0-3 16,2 2 0-16,-4 7 7 16,6 1-16-16,-2 3 16 15,0 4-7-15,2-5 7 16,0-4-4-16,0-2 0 15,0-5-1-15,0-4 0 16,0 0-2-16,0-1 0 16,0 4 2-16,-2 2-2 15,-4 4 0-15,-3 4 0 0,-1 1 0 16,4-3 0-16,-3 0 0 16,5-5-4-16,0-2 15 15,-2-5-15-15,2-1 4 16,4-3-8-16,0-5 3 15,0 6 10-15,0-9 1 16,0 5-6-16,2 4 0 16,10 3-1-16,-1 2 1 15,-3 4-2-15,-2 4 0 16,-4-4 4-16,-2 3 0 16,0-5-2-16,0-4 0 15,0 2 0-15,0-3 0 16,0 1-2-16,0 3-2 15,0-1 8-15,0 2-7 0,0-3 3 16,0 3 0-16,0-4 3 16,0-2-3-16,0-1 0 15,0-8-4-15,0 1 5 16,0-6-1-16,0 6 0 16,0-4 0-16,2-2-1 15,4 2-9-15,3 1 10 16,-3-4 0-16,0-1 2 15,-2 3-5-15,3-1 3 16,-5-7-3-16,2-2 3 16,-2-3 0-16,-2-6 3 15,0-2-11-15,2 0 16 16,-2-4-8-16,0 0 0 16,0 3 0-16,0 3-7 0,0 13 12 15,0 3-5-15,0 4 5 16,-2 4-5-16,-9-8 2 15,5 0 10-15,2-4-11 16,4-3 3-16,0-9-1 16,0 1-3-16,0-7 0 15,0 0 0-15,0 4-1 16,0-4-3-16,0 0-1 16,0 0-3-16,0 0 4 0,0 0 1 15,0 0-4 1,0 0-15-16,0 0-45 0,0-17-65 15</inkml:trace>
  <inkml:trace contextRef="#ctx0" brushRef="#br0" timeOffset="219275.3297">26231 15816 331 0,'0'0'16'15,"0"0"9"-15,0 0-25 0,0 0-28 16,0 0 28-1,0 0 0-15,17 0 7 0,-15 0 0 16,4 0-5-16,-4 0 21 16,-2 0 11-16,4 0-30 15,2 0 4-15,5 0-3 16,5 0 6-16,4 0-3 16,4 0-7-16,5-1 27 15,7-10-25-15,0 5 15 16,4-7 1-16,4 5-15 15,-1 2 16-15,-1-6-17 16,2 7-1 0,-1-4 7-1,-1 3 3-15,1 2-11 16,-1 0 16 0,0 0-14-1,1-2-2 1,1 1-1-16,4 1 1 0,4-3-4 15,11 1 10-15,6-2 0 16,5-2-7 0,2-3 3 46,-3 0-3-62,-2-1 0 16,-4-3 0-16,-3 8 0 0,0-1 0 0,-5 6 0 15,-3 1 0 1,-5 2 1-16,-1-3-1 16,-6 4 0-16,-2 0 0 15,-4-5-3-15,-2 5 5 16,4-1-2-16,0-2 0 0,5-1 0 16,1-2 1-16,5-3-1 15,3-4 0-15,4 1-11 0,-1 1 21 0,-1 3-10 16,0 3 0-16,-6 1 2 15,-6 4-4-15,-9-4 2 0,-4 4 0 16,-4 0-1-16,2 0 1 16,0 0 0-1,9-4 0-15,3 0 1 16,1 2-1 0,4-2-3-16,1-4 3 15,3 5 9-15,-4-3-9 0,-1-3-4 0,-7 5 1 16,-5 2 3-16,-4-2 0 15,2 4-1-15,0-4 2 16,5 0 0-16,-1-2-1 0,5 2 0 16,3-3-1-16,1 1 4 15,3 2-4-15,-5-1 1 0,-2 1-9 16,-3 0 5-16,-6 2 6 0,-2 0-2 16,-3 2 0-16,1 0 10 0,-3 0-10 15,1 0 0-15,0 0-2 16,2 2 2-16,2 4-7 15,2-2 15-15,0-4-12 0,5 0 9 0,1 0-5 16,1 0 0 0,2 0 6-16,-4 0-12 0,0 0 6 15,-5 0 0 1,-4 0 0-16,0 0 4 16,-8 0-7-16,4 0 3 0,-1 0 0 15,2 0-3 1,1 0 3-16,4 0 0 15,0 0-1-15,4 0 5 16,5 0-8-16,0-4 4 0,4 0 0 16,0 0-7-16,1 2 17 15,-3 0-12-15,2 0 2 16,-6 2 0-16,0-4 3 0,-3-1-3 16,-2 0 0-16,1 2-2 0,1-1 2 0,4-5 0 15,-1 7 0-15,3-2 3 0,-6 0-4 0,-2 0 1 0,-4 4 0 16,-3-6-2-16,-2 4 3 15,-3-3-1-15,-4 3 0 16,-1-2 2-16,-6 1-5 16,1 2 3-1,-1-2 0-15,2 2 0 0,-1-2 0 16,-1 3 0-16,2-2 0 16,-1 2 0-16,-1 0 0 15,1 0 0-15,5 0 0 16,-1-8 1-16,5 2-1 15,2 0 0-15,2 0 0 0,-4-2 4 16,-1 2-7 0,2 2 3-16,-3 0 0 15,-1 4-6-15,-4 0 13 0,2 0-14 16,-4 0 7-16,0 0 0 16,0 0 4-16,-4 0-4 15,-1 0-4-15,-4 0 4 16,2 0 2-16,0 0 1 15,-2 0-3-15,2 0 0 16,1 0-1-16,-3 0 1 16,0 0-4-16,2 0 4 0,-2 0 13 15,0 0 12-15,0 0 11 16,0 0-29-16,0 0 1 16,0 0-8-16,0 0-42 15,0 0-106-15,-7 0-312 16</inkml:trace>
  <inkml:trace contextRef="#ctx0" brushRef="#br0" timeOffset="222326.455">31889 15396 258 0,'0'0'93'0,"0"0"-87"16,0 0 33 0,0 0-1-16,0 0 7 0,0 0-13 15,-23-12 6-15,15 12-18 16,8 0-6-16,-2 0 4 15,0 0 4-15,0-1-7 16,-5 1-14-16,1-4 9 16,-6-1-1-16,-1 1-4 15,-2 0 1-15,-3 2 2 16,-1 0-1-16,0 0-7 16,-1 2-3-16,-1-4 3 0,0 0 0 15,-2 0 1 1,1 2-2-16,2 2 6 0,0 0-7 15,2 0 2-15,2 0 0 16,-2 0-9-16,5 0 16 16,-3 0-7-16,1 0 0 15,-1 0 3-15,1 0-6 16,-3 2 3-16,3 2 0 16,-4 0-1-16,2 0 1 15,-3 2 0-15,1-2 0 16,2 5-3-16,-3-4 3 15,-1 2 0-15,-2 2 0 16,-2-5-4-16,0 2 4 16,3-2 0-16,0 5 0 0,0-8 3 15,-3 5-3-15,2 0 0 16,4-2 0-16,1 0-4 16,0 6 4-16,0 0 0 15,0 3 1-15,3-4 2 16,-1 3-6-16,5-3-1 15,0 0 4-15,2-4-1 16,2 1 2-16,3-3-1 16,0 1 0-16,-1 2 2 15,-1 6-4-15,-4 7 2 16,1-2 0-16,-1 10 3 16,-2-9-3-16,1 4 0 15,-3-9-4-15,3 2 8 16,-2-3-6-16,2-2 2 15,0-3 0-15,4 4-1 0,0 3 1 16,5 5 0-16,0 0 0 16,2 4-5-16,0-5 5 15,-2 5 0-15,-1-3-2 16,-1-2-2-16,0 1 5 16,-3-2-1-16,0 6 0 15,0-1 4-15,1 1-3 16,-1 8-1-16,3-6 0 15,0 4 0-15,-2-8 0 16,2 2 4-16,-2-2-8 0,1 8 11 16,3-3-15-16,-2 6 8 15,4-2 0-15,-2-2-1 16,2-2 2-16,0-4-1 16,0 1 0-16,0-2 6 15,0-2-6 1,0 3 1-16,0 0-1 0,4 6 0 15,9-2 0-15,-4 6 0 16,7 5 0-16,2-8 2 16,-3 3-3-16,5-5 1 15,0 0 0-15,-2-4 2 16,-1 3 4-16,-1-8-6 16,1 0 0-16,0 0 0 15,-1-4-6-15,-3 2 6 16,5-2 0-16,-1 0 0 0,4-1 0 15,3 6-4-15,0-2 4 16,1 0 0-16,0-3 0 16,-1 0 0-16,1-7 0 15,-1 4 0-15,0-3 2 16,3-4-3-16,2 0 1 16,2-4 0-16,5 6-4 15,2 3 4-15,-2-6 0 16,2 7 3-16,-3-6-2 15,-1 4 1-15,-3-2-2 16,-4-6-9-16,0 4 9 16,-3-4 0-16,0 0 6 0,1 0-6 15,-3 0 0-15,-1 0 0 16,-2-4-6-16,4-2 6 16,-5 2 0-16,1-4 0 15,-5 2 0-15,-1 2 0 16,3 1 1-16,-3-6-1 15,2 3 0-15,3-2 0 16,3-6-1-16,0 2 1 16,4-10 0-16,-2 1 0 15,1-8 7-15,-2 3-7 16,3-2 0-16,-3 2 0 16,1 0-6-16,-2-2 6 15,2-3 0-15,-3 3 0 16,-2 2 0-16,0-2 0 15,-3-2-2-15,-3-6-3 0,1 1-11 16,-4-7-5-16,0 7 15 16,-1 1-2-16,-3 9 8 15,1 9-1-15,-3 7 1 16,0 4 0-16,-3-4 4 16,2-3 3-16,2-3-6 15,-2-11-1-15,5 2 2 16,-5 2-2-16,0-4 0 15,2 3 1-15,-4 2-1 16,0 3 2-16,0-4 0 0,0-2 1 16,0 2-3-16,0 2 3 15,0 0-3-15,-2-1 1 16,-2 4 6-16,-1 1-5 16,1-1-2-16,0 3 0 15,0-4 2-15,1 0-2 16,-2 1 0-16,1-4 0 15,-3 2-2-15,1 5 2 16,-3-3-2-16,2-2 2 16,-4-2 3-16,2-2-3 15,-2 0-4-15,2 0 4 16,2 2-2-16,1-1 8 16,-1-4-12-16,4 2 8 0,-3 2-2 15,2 1 0-15,-5 6-3 16,-1 2 0-16,2-1 6 15,1 5-6-15,1 1 2 16,-2 3 1-16,2-3 7 16,-1 2-3-16,1-2-4 15,-4 2 0-15,0-2 0 16,-3-6 0-16,1 6 0 16,-1-2-3-16,2 2 3 15,-1 4 0-15,4 1 11 16,3 0-2-16,1 3 2 15,-3-1-11-15,0-1 0 16,1 2 0-16,-1-3 0 16,3 2 0-16,2 1 3 0,-1 0 1 15,3 0-6-15,0 0 2 16,0 0 0-16,-3 0 0 16,3 0 3-16,0 0-4 15,0 0 1-15,-4 0 0 16,-2 0-4-16,-3 0-4 15,-1 0 5-15,2 0-11 16,1 0-54-16,1-9-51 16,-2-5-220-16</inkml:trace>
  <inkml:trace contextRef="#ctx0" brushRef="#br0" timeOffset="235404.2362">26135 14171 89 0,'0'0'95'16,"0"0"-80"-16,0 0 25 15,0 0 9-15,0 0-10 16,0 0-19-16,0 0 8 15,0 0-11-15,-49-22-3 16,49 22 7-16,0 0-20 16,0 0-1-16,0 0 0 0,0 0 1 15,0 0-2-15,0 0 2 16,0 0 9-16,0 0 31 16,0 0-21-16,0 0 1 15,0 0-4-15,0 0-16 16,0-2-2-16,0 2 1 15,4-4-2-15,19-4-2 16,8-3 4-16,6-4 0 16,3-1-7-16,3 0 16 15,-1 0-9-15,1-1 0 16,1 1 1-16,0 3-4 16,1 0-7-16,0 4 10 15,-5-1 7-15,-2 1-1 0,-3 3-9 16,-3 0 3-16,-5 2 0 15,-5 4 0 1,0 0 2 0,-2 0 0-16,0 0-2 15,2 0 2-15,-6 0 6 16,1 4-8-16,2 5 1 0,-1-6 0 0,1 1 2 16,6 1-1-16,0-5 3 31,6 0-4-16,2 0-2-15,7 0-2 0,1-3 3 16,1-3 6-16,-2 3-6 0,-7 0-1 16,-4 3 0-16,-4 0 1 15,-3 0 8-15,-5 0-8 0,4 0 0 16,-5 0-6 0,1 3 13-1,1 0-8-15,0 0 1 16,2-3 0-16,3 1 0 15,0-1 0 1,4 0 0-16,-2 0-1 16,2 0 1-1,-5 0-7-15,0 0 7 16,3 0 1-16,-3 0-1 0,1 2-2 16,4-2 2-16,-4 3 0 0,6-2 2 15,3-1-2-15,1 2 0 0,0-2 2 16,4 0-2-16,0 0 0 15,-3 0 5-15,-1 0-14 16,-2 0 10-16,-2 0-1 0,-4 0 6 16,-4 0-4-16,0 0-2 15,-1 0 0-15,-2 0 0 0,2 0-1 16,-2 0 3-16,4 0-4 0,2 0-5 16,3 0 7-16,4 0 8 15,1 0-8-15,3 0 0 16,-2 0 0-16,1 0 1 15,-1 0-1-15,0 0 0 16,0 0 0-16,0 0-1 16,-4 0 1-16,-3 0 0 15,3 0-8-15,-2-3 10 16,0-3-4-16,2-3 2 16,0 5-6-16,0 2 4 15,2-3 2-15,2 2 0 16,1 1-4-16,-1 2 8 0,2 0-4 15,1 0 0-15,-2 0 2 16,0 0-9 0,-3 0 7-16,2 0 0 0,0-2-1 15,-1-2-3 1,1-2 1-16,-2 2 3 0,-2 2 0 16,-2-2 1-16,-2 4-1 15,-2 0 0-15,0 0-3 16,2 0-5-16,-3 0 8 0,0 0 0 15,3 0 7 1,-1 0-7-16,5 0 1 0,0 0-3 16,2 0 2-16,1 0-2 15,-3 0-3 1,-2 0 5-16,-2 0 2 0,0-2 1 16,-4 2-1-16,-3 0-1 15,-3 0-2-15,-2 0 1 16,1 0-7-16,-1 0 5 15,-2 0 2-15,0 0 0 16,2 0 0-16,3-1-9 16,3-2 9-16,-2 1 0 15,5 2 5-15,1 0-5 16,-2-4 0-16,4 0 0 16,-2 0-5-16,-1 0 10 0,-5 2-12 15,2-4 7-15,-8 2 0 16,-1 4-1-16,2-3 4 15,-5 2-4-15,-1 1 1 32,4 0-3-32,-4 0 3 15,3 0 0-15,-3 0 0 16,1 0 0-16,0 0-5 0,0 0 0 0,1 0 5 16,1 0 0-16,0 0 0 15,0 0-9-15,-2 0 9 16,-3 0-1-16,3 0 3 0,-2 0-4 15,1 0 2-15,1 0 0 16,2 1-3 0,0 4 7-16,-1-5-4 0,1 2 0 15,1-2 0-15,-6 0-2 16,0 2 2-16,1-2 0 16,-3 0 0-16,2 0 3 15,-2 0-4-15,6 4 1 16,-2-4 0-16,1 0-2 15,1 0 3-15,0 0-5 16,-4 0 4-16,-2 0 0 0,0 0-1 16,-2 0-1-1,0 0 2-15,0 0-2 0,0 0 2 16,0 0-1-16,0 0-19 16,3 0-8-16,-1 4-70 15,2 0 69-15,-2 0-75 16</inkml:trace>
  <inkml:trace contextRef="#ctx0" brushRef="#br0" timeOffset="338810.7612">4527 11743 228 0,'0'0'24'0,"0"0"-24"0,0 0-2 15,0 0-7-15,0 0-79 16</inkml:trace>
  <inkml:trace contextRef="#ctx0" brushRef="#br0" timeOffset="339885.4092">4970 11743 532 0,'0'0'42'15,"0"0"-10"-15,0 0-9 0,0 0-15 16,0 0 12-16,0 0-8 15,-104 48-6-15,70-27 22 16,-6 1 17-16,-2 1 4 16,0-2 14-16,4 0-23 15,9-5-24-15,11-6-16 16,11-6 12-16,7-2-27 16,0 2 2-16,0 4-66 15,23 7 61-15,6 3 15 16,4 5 3-16,3-3-2 15,-1 2 0-15,-2 1-8 16,-6 0 10-16,-6 4 0 16,-13-1 5-16,-8 0-2 15,0 4 11-15,-6-2 23 16,-19-2-28-16,0-4 21 0,5-8-28 16,5-9 2-16,6-2 2 15,2-3-6-15,7 0-4 16,0 0-20-16,0-14-35 15,0-16 0-15,25-14 18 16,6-6 12-16,6 2 26 16,6-1-5-16,-1 2-19 15,-4-1 3-15,-5-7 12 16,-6 3 8-16,-6 7 4 31,-11 14 0-31,-2 15 21 0,-8 12-2 16,0 4 31-16,0 0 13 0,0 0-16 15,0 11-21-15,0 38-26 16,0 15 0-16,0 16 3 0,0-6 0 16,0-17-3-16,8-16-1 15,5-12 1-15,-1-15-11 16,-5-10 11-16,-3-4-2 16,-4 0-8-16,0-15 20 15,0-31-5-15,-18-19-5 16,0-18 5-16,-4-5 1 15,5 2-6-15,1 6 0 16,9 15-1-16,7 13 9 0,0 12-14 16,9 13 6-1,18 6-9-15,8 15 5 16,5 6-33-16,5 18 8 0,1 28 25 16,1 17-6-16,-5 12 10 15,-6 11 0-15,-9-1 2 16,-11-10-3-16,-12-12 1 15,-4-15 0-15,-2-9 12 16,-23-11 42-16,-10-2 1 16,-5-6-15-16,-3-2-35 15,3-4 10-15,3-8-15 16,8-2-2-16,4-4-45 16,10 0-65-16,1 0-7 15,5 0-177-15</inkml:trace>
  <inkml:trace contextRef="#ctx0" brushRef="#br0" timeOffset="340351.1534">5028 12669 623 0,'0'0'40'0,"0"0"-36"16,0 0 8-16,0 0 5 0,0 0 36 16,0 0-41-16,-96 24-10 15,63 12 26-15,2 6-27 16,8 2 10-16,19-6 3 15,4-1-14-15,9-8-7 16,25-2-16-16,3-5-7 16,3-6 28-16,-4-4-21 15,-7-2 23-15,-4 0 0 16,-13 0 1-16,-4 3-8 16,-8 4 14-16,0 10 14 0,-16 6 23 15,-17 5-42 1,-7-2 0-16,2-10 1 0,2-9-2 15,12-11 11 1,8-6-12-16,9 0-1 0,7-23-23 16,0-21-72-1,11-16-118-15,22-8 93 0,13-2 6 16</inkml:trace>
  <inkml:trace contextRef="#ctx0" brushRef="#br0" timeOffset="340800.9519">5235 12693 486 0,'0'0'74'16,"0"0"-57"-16,0 103 51 0,0-35-60 16,3 4 5-1,-1-6 8-15,2-16-19 0,0-18 11 16,2-16-13-16,-6-12 0 16,2-4 13-16,-2 0-11 15,0-34 17-15,-8-24-8 16,-11-17-8-16,-4 6-6 15,3 15 6-15,7 23 16 16,7 21 47-16,1 10-42 16,5 0-23-16,0 0-1 15,2 23-24-15,22 10 19 16,7 6 5-16,4-10 0 16,-2-8-6-16,-2-16 6 15,3-5-1-15,1-14-12 0,-4-31 12 16,0-20-3-16,-8-7-15 15,-10 10-6-15,-4 19 23 16,-7 24 4-16,-2 15 17 16,0 4 11-16,0 4-11 15,7 32-19-15,6 22-6 16,5 18 6-16,4 3 5 16,5-8-4-16,4-16-1 15,4-15 0-15,4-14-14 16,-1-12-26-16,-3-14-22 15,-6 0-107-15,-13-22-78 16</inkml:trace>
  <inkml:trace contextRef="#ctx0" brushRef="#br0" timeOffset="341145.1984">5792 12809 372 0,'0'0'169'0,"0"0"-83"16,0 0-53-16,0 0-22 15,0 0-2-15,14 143 37 16,6-67-40-16,-2-13-1 15,-5-8 7-15,-4-18-5 16,-4-20-3-16,-3-6 7 16,0-11 1-16,-2 0 39 15,0-7-13-15,-16-35 20 16,-15-31-58-16,0-32-11 16,2-15 11-16,11-5 0 0,14 14-1 15,4 26-7 1,0 28 8-16,9 28-12 0,6 22 7 15,1 7-45-15,-1 11 24 16,3 31 18-16,-5 16 8 16,-5 16 33-16,-8 5-29 15,0-4 1-15,-21-5 24 16,-8-11-21-16,0-15-5 16,0-15-3-16,-2-12-35 15,-2-17-66-15,-5 0-174 16</inkml:trace>
  <inkml:trace contextRef="#ctx0" brushRef="#br0" timeOffset="342016.4029">5441 13531 332 0,'0'0'253'16,"0"0"-185"-16,0 0 4 16,0 0-25-16,-141 6-2 15,110 30-18-15,4 18-27 16,10 10 4-16,7 5-4 16,10-3 3-16,0-9-6 15,37-12 3-15,11-7-24 0,6-10 21 16,2-7-46-16,-8-8 39 15,-12-2 9-15,-14-3 1 16,-11-3 0-16,-11 5 2 16,0 5 66-16,-22 9 13 15,-21 3-71-15,-7 9-2 16,-2-11-7-16,3-6 0 16,15-13 24-16,11-6-25 15,11 0-7-15,12-19-4 16,0-17-83-16,10-18-14 15,21-4 34-15,9 0 12 16,6 3 40-16,-3 4-38 16,-1 2 57-16,-7 5-5 15,-6 6 8-15,-6 8 0 16,-8 11 20-16,-6 12-20 0,-4 5 52 16,-5 2-12-16,2 14 19 15,2 27-30-15,3 28 23 16,5 13-27-16,-2 4-25 15,-1-3 4-15,3-19-6 16,-4-20 2-16,-1-22 0 16,-3-16-4-16,-4-6 14 15,0-14-10-15,0-36 0 16,-2-26-35-16,-13-27 27 16,-3-3-1-16,0 12 7 0,4 28 2 15,4 32 1-15,5 19 20 16,3 15-21-16,2 0 2 15,0 11-7-15,11 22 9 16,20 17-4-16,2 5 25 16,5-4-20-1,-2-4 0-15,-5-13-5 0,0-16 5 16,-2-14-2-16,-6-4-3 16,-1-40 0-16,-7-23 0 15,-5-16 5-15,-8 2-1 16,-2 26-4-16,0 22 4 15,0 23 20-15,0 6 17 16,0 3-25-16,0 36-14 0,2 22-2 16,13 17 4-16,6 0-4 15,3-15-23-15,3-19 14 16,4-22-26-16,1-18-46 16,-1-12-16-16,-4-47-81 15,-6-21-304-15</inkml:trace>
  <inkml:trace contextRef="#ctx0" brushRef="#br0" timeOffset="342392.3983">6156 13519 574 0,'0'0'93'0,"0"0"-45"16,0 0-47-16,-5 131 22 0,1-55 14 16,2 0-17-16,-3 5 21 15,-2-2-22-15,5-8 4 16,0-9 6-16,2-22-29 15,0-16-6-15,0-19-17 16,0-5-44-16,0-42 33 16,0-32 17-16,0-26-17 15,0-12 30-15,0 10-4 16,0 21 8-16,0 25 1 16,0 24 2-16,0 19 7 15,0 7-6-15,0 3 11 16,0 3 5-16,0 0-2 15,0 3-13-15,18 24 26 16,11 18 22-16,11 13-9 16,6 6-30-16,8 2-6 0,0-6-3 15,-1-4-3-15,-4-14-4 16,-2-8-34-16,-11-11-52 16,-12-16 59-1,-15-7-161-15,-9-6-73 0</inkml:trace>
  <inkml:trace contextRef="#ctx0" brushRef="#br0" timeOffset="342591.8635">6164 14044 536 0,'0'0'126'0,"0"0"-69"16,0 0-5-16,0 0-32 16,0 0-20-16,0 0 3 0,0-46 25 15,36 28 16-15,5 2-13 16,-2 0-4-16,3 4-24 15,-3 3 5-15,-3 0-16 16,-7 1-44-16,-6-4-58 16,-7-2 2-16,-16-2-126 15</inkml:trace>
  <inkml:trace contextRef="#ctx0" brushRef="#br0" timeOffset="343950.6799">5595 14789 226 0,'0'0'55'16,"0"0"-25"-16,0 0-2 16,0 0 54-16,0 0-51 15,0 0 8-15,31-5 32 16,-29 4-15-16,-2 1-3 16,0 0 14-16,0 0-5 15,-4 0 50-15,-21 7-79 16,-11 15-30-16,-2 13 6 15,2 6-9-15,11 4-4 0,15-1 0 16,10-5 5 0,4-1-10-16,34-9-23 0,13-10-35 15,12-12 20-15,8-7 23 16,1 0-2-16,-8 0 12 16,-15 0 14-16,-13 2-2 15,-19 10 2-15,-10-2 0 16,-7 6 21-16,-2 4 27 15,-27 1 6-15,-13 7-20 16,-10-3-4-16,-3-6-7 16,1-5-23-16,9-6 0 15,10-5-1-15,10 0 1 0,12-3-5 94,7 0-9-78,6 0-74-16,0 0-28 0,4-6-156 0,11-15-171 0</inkml:trace>
  <inkml:trace contextRef="#ctx0" brushRef="#br0" timeOffset="345079.6553">5576 14901 274 0,'0'0'158'16,"0"0"-127"-16,0 0-21 15,0 0 30-15,0 0 37 16,0 0-29-16,-37-40 6 16,37 40-16-16,0 0-36 15,0 30 8-15,8 37 41 16,13 24 12-16,3 23 5 0,-2-9-61 16,-6-17-2-16,-1-26 6 15,-7-32-8-15,-2-14 1 16,-2-14 2-16,-4-2-6 15,0-22 19-15,-2-48-19 16,-23-36 0-16,-8-30-11 16,-5 1 14-16,7 25-3 15,7 39 0-15,8 35 2 16,11 22 5-16,5 10-7 16,0 3-21-16,10 1-42 15,21 0 40-15,13 10 18 0,10 26-10 16,13 4 15-16,4 14-6 15,0 4 6-15,-8 4 0 16,-17-6 0-16,-17-6 3 16,-18-8-3-16,-11-7 1 15,-9-3 19-15,-26-5 31 16,-17-4-42-16,-4-5 3 16,-1-10 8-16,1-8-20 15,11 0 12-15,14 0-12 16,14-4 0-16,13-11-9 15,4-2-17-15,12-13-43 16,28-7 31-16,16-3 18 16,4-2 8-16,3 4 5 15,-3 3 7-15,-13 8-9 0,-7 8 9 16,-7 8 0-16,-4 11-1 16,-6 7-3-1,-2 36 4-15,0 29 21 16,-3 21 11-16,-3 11-1 15,1 3-27-15,-1-14 1 16,-1-21 6-16,-3-17-2 16,-7-25 1-16,-4-22-4 0,0-8 18 15,0 0 26-15,0-13-49 16,-6-32 4-16,-23-26-5 16,-11-27-11-16,-3-13 8 15,-1 8 3-15,1 4 0 16,8 19-8-16,8 18 8 15,14 25 0-15,9 16-1 16,4 11-2-16,4 6 2 0,25 4-43 16,13 0 24 62,9 14 12 16,5 11 2-94,0 6 5 0,-7-3-7 0,-6-10 10 0,-15-6-4 15,-12-2-20-15,-8-10 12 0,-8 0 4 0,0 0 12 0,0 0 39 16,0 0 8-16,0-18-48 0,-13-21-5 0,-1-14-22 0,8-3-5 0,4 4 23 0,2 7-14 0,0 5 7 15,0 5-14-15,6 4 2 0,-1 9 23 0,-2 16 0 0,-3 2 2 0,0 4 4 16,0 0 10-16,0 0-6 0,0 0-10 0,0 0-25 0,0 0-6 0,0 8-53 0,0 10-52 16,0-4-93-16</inkml:trace>
  <inkml:trace contextRef="#ctx0" brushRef="#br0" timeOffset="346176.2405">6439 15668 515 0,'0'0'98'0,"0"0"-36"15,0 0-56-15,0 0 25 16,-117 31 25-16,84 11-26 16,2 23-8-16,4 10-7 15,14 3-7-15,13-7 21 16,0-17-27-16,25-9-4 16,21-14 2-16,10-10-22 15,-2-2 16-15,-6-5-8 16,-11-2-25-16,-14-8 39 15,-11 0-10-15,-8 2 10 16,-4-6 35-16,0 10 13 16,-16 7 50-16,-17 6-81 15,-13 8-16-15,-10-5 6 16,2-5-4-16,6-6 2 0,9-10-4 16,10-2 10-16,14-3-22 15,8 0-10-15,7-23-58 16,0-15-95-16,13-12-75 15,16-4 9-15</inkml:trace>
  <inkml:trace contextRef="#ctx0" brushRef="#br0" timeOffset="346547.7362">6742 15721 525 0,'0'0'17'16,"0"0"4"-16,0 0 26 15,0 0-25-15,0 0-8 16,0 0 17-16,-34-22-12 16,34 22 19-16,0 0-38 15,0 2 0-15,7 28 21 16,15 14 26-16,7 16-3 15,0 10-37-15,0 2 3 16,3-1-4-16,-1-7-6 16,-2-3 0-16,2-11 1 0,-5-11 2 15,-4-11 41-15,-8-7-44 16,-7-20 3-16,-7-1-8 16,0 0 5-16,0 0-13 15,0 0-1-15,-2-19-50 16,-12-7-73-16,-3-1-51 15,-2 13-188-15</inkml:trace>
  <inkml:trace contextRef="#ctx0" brushRef="#br0" timeOffset="347075.6102">6846 16663 374 0,'0'0'58'15,"0"0"-24"-15,0 0 11 16,0 0 57-16,0 0-28 16,0 0-39-16,-96-30 5 15,67 52-2-15,-2 15-8 16,6 7-3-16,4 10-27 16,11-1 0-16,10 0 0 0,0-3 4 15,18-15-12-15,16 1 8 16,6-9-7-16,3-9-6 15,-4-1-12-15,-3-4 4 16,-9-3 9-16,-9 3 0 16,-7-8 12-16,-7-1 10 15,-4 5 4-15,0 9 62 16,-17 4-41-16,-16 2-17 16,-10 2 8-16,-2-8-10 0,5-3 11 15,6-9-27-15,13-6 17 16,7 0-37-16,9 0 16 15,5 0-64-15,0-25-92 16,9-11-52-16,18-9-13 16</inkml:trace>
  <inkml:trace contextRef="#ctx0" brushRef="#br0" timeOffset="347395.1209">6980 16784 549 0,'0'0'11'0,"0"0"-3"16,0 0-4-16,0 0-4 16,0 0 2-16,0 0 20 15,69-57-19-15,-64 57 34 16,-3 13 20-16,0 15 18 16,-2 20 12-16,0 6-31 15,0 7-45-15,0-11 13 16,0-11-23-16,0-21 5 15,0-12 2-15,0-6-3 16,0 0-10-16,8 0-9 16,13 0 14-16,8 0-8 15,0 0 6-15,4 0-16 16,1-6-15-16,-1 6-35 16,-2 0-9-16,-2 0 16 15,-6 18-67-15,-13 5-32 0</inkml:trace>
  <inkml:trace contextRef="#ctx0" brushRef="#br0" timeOffset="347908.3286">7257 17686 625 0,'0'0'90'0,"0"0"-83"15,0 0 27-15,0 0-25 16,0 0 12-16,0 0-12 16,-135-18-7-16,106 46 17 15,2 7-4-15,6 14-11 16,9 9 8-16,12-4-12 16,0-5 0-16,25-13-10 0,10-8 8 15,8-6-20-15,-1-6 4 16,-4-5 18-16,-7-4 0 15,-13-1 0-15,-7-6-3 16,-11 4 3-16,0 0 39 16,0 4 68-16,-15 7-67 15,-14 10-33-15,-7 0-10 16,-2-4 3-16,0-3-3 16,3-13 3-16,6-5-55 15,2-5-31-15,7-31-41 16,9-11-152-16</inkml:trace>
  <inkml:trace contextRef="#ctx0" brushRef="#br0" timeOffset="348376.8073">7315 17598 632 0,'0'0'9'15,"0"0"-9"-15,0 0-14 16,0 0 11-16,0 0 6 0,0 0 6 15,75-103 19-15,-60 103-25 16,3 0-3-16,1 0 27 16,0 18-5-16,1 17 19 15,3 1-10-15,-6 0-26 16,-1-4 8-16,-7-10-13 16,-3-10 0-16,1-6-3 15,7-2-6-15,1 4-8 16,3 6 17-16,5-1 0 0,-8 6 3 15,-1-1-3-15,-6 12 0 16,-5 2 13-16,-3 12-10 16,0-4 29-16,-19-7-32 15,-4-7 1-15,-2-22-6 16,-2-4-48 0,-6-12-74-16,-9-28-223 0</inkml:trace>
  <inkml:trace contextRef="#ctx0" brushRef="#br0" timeOffset="349575.9058">5534 10732 351 0,'0'0'90'15,"0"0"-90"-15,0 0 1 16,-9 118-1-16,14-51 8 15,17 10-2-15,7 13 43 16,8 8-3-16,13 9-1 0,6 7 4 16,12 11-24-1,9 7-5-15,0 17-16 16,4 8 11-16,-10 14-17 0,-2 2 2 16,-7-2-6-16,-2-7 4 15,-2-10 3-15,0-9-1 16,2-11 0-16,-4-8 0 15,2-2-6-15,-1 7 7 16,-1 7-1-16,0 9 0 16,-2 5 2-16,-2 0-2 15,-2 1 0-15,0-11 0 16,-4-8-2-16,3-11 2 16,-3-15 0-16,2-14-7 0,-2-8 11 15,1-3-8 1,-3-2 3-16,4 3 1 0,-4 2-10 15,1 0 17-15,-1 6-7 16,1 6 0-16,-3 6 2 16,5 3-7-16,2-1 5 15,-2-8 0-15,6 1-6 16,-4-5 6-16,3-8 0 16,-6-2-5-16,-1-4-10 15,-5 1 8-15,-5 3 3 16,-1 10 6-16,-1 4-17 15,3 9 15-15,4 4 0 0,7 2 7 16,6 4 3-16,8-7-3 16,1-12-7-16,3-12 0 15,-1-15 20-15,-6-13-20 16,-6-8 0-16,-6-10-9 16,-7 0 18-16,-14-10-14 15,-8-6 9-15,-13-8-4 16,-4-10 4-16,0-2-4 15,0 0 1-15,0-4-14 16,-21 0-18-16,-12-25-93 16,-15-30-146-16</inkml:trace>
  <inkml:trace contextRef="#ctx0" brushRef="#br0" timeOffset="350777.0617">4246 11703 406 0,'0'0'57'16,"0"0"-48"-16,0 0-6 15,0 0 27-15,0 0 6 16,0 0-14-16,-35 15 31 0,35-15-53 16,0 0-7-16,0 0 7 15,19 0 0-15,12 0 1 16,10 0-1-16,8 0 0 16,11-4 1-16,12-17 1 15,12-10 13-15,7-5 1 16,7-3-9-16,5-2 9 15,-5 1-16-15,-4 4 0 16,-5 6 10-16,-4 2-10 16,-1 2 1-16,-2-3-5 15,1 1 18-15,1-4-24 16,-1-1 10-16,4-5 0 16,4 1 4-16,-2-3-4 15,1 2 2-15,-5 0-6 16,-10 2 11-16,-2 2-10 15,-3 3 3-15,-6 5 0 0,-1 1-9 16,-5-2 20-16,2 1-11 16,-3-2 0-16,3-2 6 15,5-2-18-15,0 0 14 16,4 2-2-16,-2 2 2 16,-1 3-2-16,-5 6 0 15,-1 3-6-15,-4 1 15 16,-2 2-17-16,0-4 8 0,2-3 0 15,7-4 8 1,3-8-8-16,15-1 0 0,2-6-2 16,-2 3 5-16,0 6-12 15,-12 4 9-15,-9 8 0 16,-10 4 5 0,-4 4-5-16,-1 0 0 0,1-2-6 15,6-6 17-15,1-3-21 16,2-2 15-16,-1-4-5 15,-4 5 5-15,-8-2-5 16,-9 8 0-16,-6 5 1 16,-11 4 8-16,-10 5 3 15,-4 2-9-15,-2 0 15 16,0 0 22-16,0 0-19 16,0 0-17-16,0 0-4 0,0 0-61 15,-10 4-37 1,-29 15-267-16</inkml:trace>
  <inkml:trace contextRef="#ctx0" brushRef="#br0" timeOffset="355321.0753">6356 18071 416 0,'0'0'51'0,"0"0"-51"16,0 0 6-16,0 0-7 0,0 0 1 15,0 0 0-15,0 0-11 16,18-10 18-16,-18 10-7 15,0 0 40-15,0 0 6 16,0 0-4-16,2 0-34 16,-2 0-5-16,2-7-2 15,3-8-1-15,4 1 0 16,4-6 1-16,2 2 4 16,1-2-5-16,7-2 0 15,2 2-5-15,1-4 3 16,5-3 3-16,2 0-1 15,4-8 0-15,-4 3 3 16,-4 0-3-16,-5 2 0 16,-4 4 0-16,-2 8-1 0,-5 4 1 15,-2 4 0-15,-1 2-1 16,0 3 10-16,1 2-14 16,3-7 5-16,6 2 0 15,2-6 15-15,5-8-15 16,2 0 0-16,0-6 1 15,-2 2 1-15,0 3 10 16,-5 1-12-16,-2 5 0 16,0-2-5-16,-1 1 5 31,4 5 0-31,0-6 1 0,-1 1 4 0,5-4-4 16,-3 0-1-16,3-4 6 15,2 0-8-15,-3 2 2 16,-1-2 0-16,-2 8-5 15,-2 0 14-15,0 1-11 0,-1 3 2 16,2 5 0-16,0-6-7 16,7-1 7-16,2 2 0 15,5 0-1-15,4-2 2 16,3 2-3-16,3-4 2 16,3 4 0-16,0 0-3 15,-2 2 6-15,-1 6-3 16,-5 2 0-16,-5 4 2 0,-7 0-2 15,-2 0 0 1,-1 5 6-16,0 4-7 0,1-1 1 16,0-2 0-16,2-2-5 15,-2 5 12-15,2-3-17 16,0 1 10-16,-4 7 0 16,-6-2 2-16,-1 6-2 15,-5 5 0-15,-1 4 21 16,-1 10-18-16,0-7 4 15,-2-3-7-15,0 0 0 16,2-5-1-16,-2 0 7 16,2 0-5-16,-2 0-1 15,0-4-2-15,-2 0 2 16,-1 0 0-16,-2 0 2 16,3 4-2-16,-4 0 0 0,-3 6 0 15,0-1-2-15,0-1 2 16,0-2 0-16,0-2-4 15,0 0 4-15,0-4 4 16,0 0-4-16,0 4 2 16,0 1-7-16,0 2 15 15,0 7-16-15,-7 0 6 16,-13-2 0-16,0 2 2 16,2-10 1-16,-2 0-3 15,2-4 20-15,5-4-17 16,-1-2 5-16,5-1-8 15,3 5 0-15,-3-2-7 16,0 0 7-16,-2 0 0 0,0 3-1 16,-3 0 5-16,1-3-5 15,-3 5 1-15,3-6 0 16,2 5-1-16,0-10 1 16,0 3 0-16,-1-4-2 15,-1-3 13-15,-3 6-13 16,-3 2 2-16,-4-1 0 15,-2 3-8-15,1-3 10 16,-3 3-2-16,1 3 23 16,-1-4-9-16,0 1 7 15,5 0-21-15,-1-1 0 16,4-8 4-16,-2 8-4 0,4-8 0 16,1 3 0-16,1-4 4 15,-3 3-15 1,-1-5 11-16,0 4 0 15,-1 4 11-15,-1-2-11 0,2 3 3 16,-4 4 3-16,1-7-5 16,2-2-2-16,0 4 1 15,5-6 0-15,1 3 3 16,5-2-3-16,-2 1 0 16,-2-2-7-16,0 0 19 15,-6 0-21-15,1 5 9 16,-1-4 0-16,-4 2-1 15,1 4 3-15,-5 1-2 16,-1-2 0-16,1 2 9 0,4-2-14 16,3-2 5-1,3-2 0-15,1-2 7 0,0-4-5 16,5 4-2-16,2-4 0 16,0 6 6-16,3-6-6 15,-4 0 0 1,0 0 2-16,1 0 1 0,-3 0-1 15,-1 0-2-15,1 0 0 16,2 0 5-16,-5 3-8 16,-1-1 3-16,-3 2 0 15,2-4-1-15,1 3 5 16,1-3-4-16,1 0 0 16,3 0 3-16,3 0-6 0,1 0 3 15,2 0 0-15,3 0 1 16,-1 0-1-16,-1 0 0 15,2 0 0-15,-5 0 9 16,3 0-11-16,-3-3 2 16,0-3-4-16,1-3 2 15,-1 1 4-15,-1 2 3 16,-2-2-5-16,-3-4 1 16,-1-4-7-16,-1-4 6 15,-5-8 0-15,0 1-9 16,-2 2 15-16,-1 0-9 15,1 4 3-15,4 7 0 16,2 2 0-16,6 2 0 16,1 1 0-16,1 5-2 0,8 3 8 15,-2-1-8-15,2 0 2 16,-2-2 0-16,0-1-11 16,0 1 11-16,-3 1 0 15,1-3-2-15,2 6 12 16,2-5-10-16,0 1 0 15,-2 4 0-15,2 0-7 16,0-4 7-16,0-6-3 16,-2-8 1-16,0-4-14 15,-2 0 15-15,0 8-3 16,0 2 4-16,-1 6 0 0,1-2 0 16,0 3 0-1,2 0 1-15,-3 2 7 16,2-2-9-16,3 5 1 15,-2-4 0-15,2 4-4 0,0 0 4 16,0-4 0-16,0 2-5 16,0-2 11-16,0 0-8 15,0 0 2-15,0-2-2 16,0-3-3-16,0 2 5 16,0 1 0-16,0-2 1 15,0 4 1-15,0-2 2 16,-2-2-4-16,0 3-3 15,2 2 3-15,0 3 0 16,0 0 0-16,0 0-2 0,0 0 5 16,-2-4-4-16,2 4 1 15,0-1 0 1,0 1-2-16,0-5 2 0,0 5 0 16,-3-4-1-16,3 4 7 15,0-4-6-15,0 0 0 16,0 4 0-16,-2-6-4 15,2 6 4-15,0-4 0 16,-2 4-2-16,2 0 6 16,0 0-4-16,0 0 0 15,0 0 0-15,0 0-5 16,0 0 5-16,0 0 0 16,0 0-5-16,0 0-1 0,0 0 3 15,0 0-10-15,0 0-18 16,0 0 23-16,0 0-32 15,0 0-14-15,0 0-23 16,0 0-21-16,0 0-47 16</inkml:trace>
  <inkml:trace contextRef="#ctx0" brushRef="#br0" timeOffset="361366.433">9077 16881 390 0,'0'0'77'0,"0"0"-53"16,0 0-15-16,0 0 27 15,0 0 46-15,0 0-63 0,0 0 2 16,-27 6-8-16,27-6-9 16,0 0-5-16,0 0 1 15,0 0-23-15,0 0 21 16,0 0-9-16,0 0 11 16,0 0 13-16,0 0 5 15,-4 0 28-15,-6 0-13 16,4 5-26-16,1-5-14 15,5 4 7-15,0 0-7 16,0-2-15-16,7 2-3 0,13-4 15 16,1 0-12-1,-4 0 9-15,-1-22 2 0,-10-2 11 16,-1 1 0-16,-5 8-2 16,0 9 8-16,-11 6 45 15,-14 0-20-15,-2 0-31 16,5 10 28-16,7 6-27 15,5-2-1-15,10-8 3 16,0 2-3-16,0 1-7 16,18-4-6-16,7-2-2 15,2-3 15-15,-2 0-25 16,-6-21 21-16,-7 3-3 16,-10 0 3-16,-2 4 4 15,-8 10 3-15,-21 4 35 16,-4 0 1-16,-2 0-35 0,3 14 17 15,10 2-5 1,9-6-13-16,7-2-3 0,6 2-11 16,0-1-68-16,26-7-12 15,6-2-60-15</inkml:trace>
  <inkml:trace contextRef="#ctx0" brushRef="#br0" timeOffset="362773.0733">10465 16181 401 0,'0'0'33'0,"0"0"-27"16,0 0 47-16,0 0-52 15,0 0 17-15,0 0-3 16,-43 19-11-16,37-5-3 16,3-2 30-16,3 2-20 15,0 4 12-15,0-3-23 16,16 2 0-16,6-5-5 15,1-8 2-15,-3-4 3 16,-1 0 0-16,0-4-36 0,-6-14 34 16,-6-4-5-16,-7 0 4 15,0 5 3-15,0 2 3 16,-20 7 25-16,-3 0 7 16,-4 8-26-16,3 0 18 15,0 0-19-15,1 2-4 16,8 12 26-16,3 1-18 15,8 2 12-15,4 1-24 16,0 4 0-16,11-8-10 16,11 3 7-16,3-7 3 15,-5-7 0-15,-9 2-13 16,-4-5 2-16,-7 1-7 16,0 7 0-16,-7 1 15 0,-15 9-79 15,-7 0-112-15</inkml:trace>
  <inkml:trace contextRef="#ctx0" brushRef="#br0" timeOffset="364927.2986">7041 10559 454 0,'0'0'0'16,"0"0"0"-16,0 0-6 15,0 0-7-15,0 0 1 16,0 0 2-16,-34-24 10 15,25 8 17-15,-4-6-13 16,-3 1 1-16,-2 2 23 16,0 3-13-16,1 1 32 15,1 8-24-15,1 0-16 16,3 0 20-16,-1 1-11 16,3-2 6-16,0 2 5 0,1-3 2 15,2 2-14-15,2 1 1 16,3 2-12-16,2 2 19 15,0 2-23-15,0 0 0 16,0 0-12-16,0 0 9 16,4 24-4-16,21 16 6 15,4 14 2-15,9 18-5 16,7 21 4-16,6 20 0 16,10 28-6-16,5 16 7 15,7 13-1-15,4 10 4 16,0 13 1-16,2 4-4 15,5 1-1-15,5 0-18 16,-2-13 15-16,-2-9 3 16,-10-10 0-16,-5-15-1 0,-3-6 2 15,-3-9-9-15,1-4 8 16,-1-1 0-16,-2-1 4 16,3 3-2-16,-3-3-2 15,3 4 0-15,-3 1 3 31,1-5-14-31,-8-8-3 0,-3-8-7 16,-8-12 19-16,-3-17-11 0,-6-9 13 16,-6-14 0-16,1-8 3 15,-7-2-13-15,4-2 10 16,0 7 0-16,2 7 1 16,4 6-1-16,3 7 0 15,-1 3 0-15,2 2 6 16,-2 6-19-16,1-3 12 0,-3-8-26 15,0-2 21 1,-1-13-11-16,-3-4 6 0,-2-3 11 16,2-7 0-16,0 2 4 15,0-6-4-15,4-4 0 16,2 6-6-16,5 2 10 16,3 2-6-16,1 6 2 15,1 2 0-15,0-3 0 16,-4-1 0-16,-2-6-8 15,-6-2 2-15,-6-2 11 16,-1 0-5-16,-1 0 0 0,2 6 0 16,2 4 2-16,4 9 4 15,3-5-6-15,-5 0 5 16,-2-10 0-16,-9-8-5 16,-7-17-7-16,-3-6 7 15,-6-13 6-15,-2-4-6 16,-2 0 0-16,0 0-7 15,-14 0-83-15,-21-21-359 16</inkml:trace>
  <inkml:trace contextRef="#ctx0" brushRef="#br0" timeOffset="365596.4289">8074 17674 353 0,'0'0'0'16,"-136"99"-25"-16,78-52 24 15,7 0-7-15,4-13-2 16,9-6 5-16,7-10 10 15,7-10 1-15,6-1 18 16,9-4-14-16,5-1 10 16,4-2-20-16,0 0-4 0,0 0 2 15,0 0 4-15,0 0 5 16,0 0 17-16,0 0-16 16,0 0 42-16,15 0-42 15,22-8 18-15,19-6 11 16,11-8-33-16,20-13 5 15,11-5-9-15,14-6 2 16,8-6-10-16,7 2 3 16,6-8 5-16,6 0 5 15,1-9 4-15,7-1-9 16,0-6 0-16,9-2 0 16,7-6 7-16,6-2-7 15,0-1 0-15,-1 1 1 0,-8 1 3 16,-8 6 8-16,-10 4-12 15,-10 5 0-15,-14 6-4 16,-13 9 9 0,-16 9-6-16,-18 7 5 0,-13 7-4 15,-13 4 4-15,-10 2-4 16,-3 5 2-16,-3-2 24 16,-6-2 1-16,0 10 0 15,-9-4-9-15,-6 11-12 16,-5-2-4-16,-1 8-2 15,-2 0 4-15,0 0 8 16,0 0-10-16,0-4-2 0,-2-1 0 16,-15-4-36-16,-8-9-131 15,-10-3-322-15</inkml:trace>
  <inkml:trace contextRef="#ctx0" brushRef="#br0" timeOffset="368664.8706">8553 16087 124 0,'0'0'0'0,"0"0"-31"16,0 0 31-16,0 0 20 16,0 0-19-16,0 0 55 15,0-3-22-15,0 3 32 16,0 0 32-16,0 0-72 16,0 0 0-16,0 0-16 15,0 0 20-15,0 0 17 16,0 0-41-16,0 0 0 15,0 0 22-15,0 0-12 16,0 0 14-16,0 0-5 16,0 0-23-16,0 0 17 0,0 0-16 15,0 0 14-15,0 0 10 16,0 0-20-16,0 8 2 16,-2 14-2-16,-7 16-6 15,-2 10 3-15,4-8-4 16,1-4 0-16,-2-10-2 15,6-11 2-15,0-8-4 16,0 2 2-16,0-4 4 16,2 0-4-16,0-5-10 15,0 0 2-15,0 0-3 16,0 0-44-16,0 0-10 16,0 0 14-16,0 0-14 15,0 0 5-15,-2-10 29 16,-5-6-206-16,-3-3 239 0,0 1 4 15,-3 0 87-15,-1 8-10 16,-1 2-12 78,-3-2-22-79,5 6-19-15,-1-3-19 16,5-2 43-16,5 7-35 0,2 0 5 16,2 2-10-16,0 0-1 0,0 0-13 0,17 0 6 0,14 8 7 0,5 8 47 15,6 2-16-15,-2 3-19 0,3-1-11 16,-3-2-8-16,-5-5 11 0,-3-3-15 0,-5-6 0 16,-7 1-6-16,-5-5 13 0,-6 0-7 15,-7 0 0-15,1 0-5 0,-3 0-4 0,0 0 3 0,0 0-16 16,0 0 2-16,0 0-64 0,0-10-162 15</inkml:trace>
  <inkml:trace contextRef="#ctx0" brushRef="#br0" timeOffset="369338.1431">10114 15379 448 0,'0'0'55'15,"0"0"-53"1,0 0 22-16,0 0 6 0,0 0-8 16,0 0 25-16,-6-5-19 15,-3 17-13-15,1 8-4 16,-2 10-5-16,2 2-4 16,1 4 4-16,1-2-5 15,0-1-2-15,2-11-1 16,0-4-10-16,-3-11 8 15,-1-7-14-15,-2 0-13 16,-3-7-40-16,-3-20-79 0,1-5-48 16</inkml:trace>
  <inkml:trace contextRef="#ctx0" brushRef="#br0" timeOffset="369669.4933">9908 15430 112 0,'0'0'364'0,"0"0"-305"0,0 0-54 16,0 0-10-16,0 0 6 15,0 0-1-15,44 47 26 16,-15-34-20-16,2-1 1 16,3-6 1-16,-1 2 8 15,-2-3 1-15,-6-2-17 16,-7 0 0-16,-9-1 2 0,-5-1-2 16,-2 3 0-1,-2 0-23-15,0-4-10 0,0 5 27 16,-8-5-107-16,-11 0-252 15</inkml:trace>
  <inkml:trace contextRef="#ctx0" brushRef="#br0" timeOffset="376233.4515">8609 15816 281 0,'0'0'27'0,"0"0"8"0,0 0-31 15,0 0 44 1,0 0 9-16,0 0-37 0,0 0 10 15,-27-5-7-15,16 9-2 16,2 6-18-16,-2-2 4 16,-3 7-7-16,1-7 0 15,-3 5 2-15,1 5 12 16,-5-3-7-16,2 1-4 16,-2 3 12-16,2-1-10 15,3 4-3-15,1 5-2 16,1-5 2-16,0 0-8 0,-1 4 8 15,1-8-4 1,1 2 4-16,2-1-2 0,1-4 6 16,-1-5-6-1,4 2 6 1,-1-3-5 0,5 4-1-16,-2-3 0 15,2 13-2-15,2-2 6 0,0 8-4 16,0 0 0-16,0-2 0 0,0-4-3 15,4 4 3-15,2-5 0 0,1 0-6 16,-3 0 15-16,1-8-18 16,-2 4 8-16,-1 0 1 140,2 8 7-124,1 2-7-16,5 8 0 0,6 4-6 16,2 0 5-16,4-1-2 15,1-3 3-15,-1 0 0 16,-2-8 4-16,-2-2-4 15,1 4 0-15,2-3 0 16,1 6 7-16,1-3-7 0,-2 0 0 16,2-2 6-16,4-2 0 0,0-4-5 15,2 2-1-15,4 2 1 0,0-3 9 16,1-5-10-16,-1 0 0 0,-2-6 5 0,-6-2-11 16,0 0 6-16,-6-2-3 0,1-1-2 0,3-1 7 15,-6-1-3-15,6-1 1 0,-3 0 0 16,2 0-1-16,3-4 1 0,-3 0 0 15,1 0-3-15,-2 0 6 0,0 0-3 0,3 0 0 16,-2 0 0-16,3 0-8 0,-3-8 8 16,1-2 0-16,-2-2 0 0,2 2 2 0,-3-2-5 0,0-3 3 15,2 3 0-15,-4 3-3 0,2-1 3 16,2 2 0-16,-3-6-2 0,0-3 8 16,1-1-6-16,-4-4 0 0,2-2 8 0,-2-2-10 15,-3 4 3-15,-5 0-1 16,-3 8 0-16,-3 4 3 15,-2-1-3-15,0-4 0 16,0 1 0-16,0-5 0 16,0-6 0-16,0-5 0 15,0-10-2-15,0-6 13 16,0-11-20-16,0 1 9 16,-4 4 0-16,-7 2-2 15,-5 10 3-15,1 6-1 16,-4 10 0-16,2 2 1 0,-3 4-1 15,5 2 0-15,-4-4 0 16,1-2 7-16,1-5-7 16,-6 1 0-16,-4-6 0 15,1-4 5-15,-2 1-13 16,-5-9 6-16,8 2 2 16,0 9 0-16,0 5 2 15,5 6-2-15,0 4 0 16,2 4 7-16,1-3-8 15,-1 4 1-15,-1-2 0 16,0 1-1-16,-6-3 2 16,0-6-1-16,1 5 0 15,0 0 2-15,1 2 2 16,3 6-4-16,3-2-4 0,-1 6 4 16,3 2 6-16,-2 0 6 15,-1 4-2 1,-1 0-8-1,3 0-2-15,1 0 0 16,3 0 0-16,3 0 21 0,7 0-21 16,0 0 0-16,2 0-5 0,0 0-23 15,0 0-68-15,0 0-93 16,4 0-49-16</inkml:trace>
  <inkml:trace contextRef="#ctx0" brushRef="#br0" timeOffset="378361.6249">10322 15097 396 0,'0'0'52'16,"0"0"-35"-16,0 0-8 16,0 0-9-16,0 0 0 15,0 0 0-15,-71 0 0 16,48 0 0-16,-3 8 20 16,-6-5-8-16,1 2 50 15,-2 1-44-15,0 0 14 16,1 2-7-16,1 0-12 15,2 3-5-15,2-4-8 16,3 2 3-16,4-1 0 0,0 2-3 16,5-6 1-16,-4 5-2 15,6 0 1-15,0 1 0 16,0-2-3 0,1-2 9-16,-1 5-6 0,2 4 0 15,-3-1 0-15,1 0-2 16,4 2 4-16,0-8-2 15,3 6 0-15,1-1 1 16,3 6-9-16,-2 8 8 16,1 4 0-16,-2 5-3 15,1 2 4-15,2-3-1 16,0-1 0-16,2-3 2 16,0-4-5-16,0-4 3 0,0 0 0 15,0-1-4-15,0 0 8 16,0 0-4-16,0 5 0 15,0-6 0-15,2 6-4 16,4 4 4-16,2-3 0 16,-2 3-6-16,7 0 16 15,1 0-13-15,-1 1 3 16,5-6 0-16,0-1-10 16,0 4 10-16,-3-3 0 15,5-2-2-15,-1-3 4 16,0 2-6-16,3-6-11 15,-1 0 9-15,-2 3 5 16,2-3-6-16,-1 4 7 16,-3 3-2-16,4-6 10 15,0 9-6-15,2-10-2 16,2 1 0-16,-1 0 0 0,5-5 0 16,0 1-1-16,0 0-5 15,-3-2 8-15,1-2-8 16,-4-2 6-16,-3 2 0 15,-3-6-6-15,2 4 6 16,-4-2 0-16,3-2 2 16,0 4-2-16,-1-6 0 15,4 2-3-15,3 0 9 0,-4-4-11 16,2 0 5 0,-3 0-1 46,-2 0-5-62,1 0 6 0,-5 0-1 0,1 0 4 0,-1 0-3 0,-2 0 5 16,3 0-5-16,-1-4 0 0,3-6-1 0,1-4 4 0,1-6-3 0,3 2 0 15,-2 0 1-15,1 0-2 16,0 4 1-16,-2-4 0 16,0 0-3-16,-5 4 7 15,1-4-4-15,-5-3 0 16,-3 7 0-16,-1-4-5 15,-3-4 9-15,0 4-4 16,0-6 0-16,0 3 10 0,3-2-10 16,-2-3 0-1,-3 0 0-15,2-2-3 0,-2-2 3 16,0 2 0-16,0 2-1 16,0-2 6-16,0 1-5 15,0 1 0-15,0 0-6 16,0 3 6-16,0 6 2 15,0-3-1-15,0 0-2 16,0-4 8-16,-7-2-18 16,-2-5 14-16,2 4-3 15,-4 4 6-15,2-2-1 16,-4 6-5-16,-3 6 8 16,1-1-7-16,-4 1 13 0,4 3-1 15,1-2-7-15,2 2-4 16,1 1 2-16,-1-5-4 15,1 1 0-15,3-5 5 16,-4-3-7-16,1 2 2 16,2 1-4-16,-2 5 1 15,0 0 5 1,-3-1-2-16,1 0 0 0,0 7 0 16,-1-4 0-16,1 5 0 15,4 4 4-15,0-6-10 16,2 2 10-16,3 1-4 15,0-2 0-15,2 2 5 16,-4-8-15-16,0-1 3 16,-1 2 7-16,1 2 0 0,-1 6 0 15,2-2 0 1,1 2 0-16,0 1 6 0,1 2-3 16,1 1-3-16,0 0 0 15,2 0-1-15,0 0 1 16,0 0 0-16,0-4-6 15,0 4 16-15,0 0-12 16,0 0 2-16,0 0 0 16,0 0-7-16,0 0 7 15,0 0 0-15,-2 0-1 0,-2-4 9 16,-2-1-4 0,0 4-4-16,2-1 0 0,-3 2 5 15,3 0-5-15,-1-3 0 16,0 3-2-1,1-3 11-15,-3-1-5 16,1 2-4-16,-1 0 0 0,3 2-7 16,1-2 7-16,1-1 0 15,2 3-1-15,0-1 4 16,0 1 3-16,0 0-6 16,0 0 0-16,-2 0-8 15,2 0 8-15,0 0-1 16,0 0 1-16,0 0 0 15,0 0 0-15,-3 0 0 16,3 0-10-16,0 0 5 0,0 0-10 16,0 0-18-16,0 0-26 15,0 8-23-15,0 7 10 16,0 2-62-16</inkml:trace>
  <inkml:trace contextRef="#ctx0" brushRef="#br0" timeOffset="389437.1173">3629 12666 326 0,'0'0'27'16,"0"0"-21"-16,0 0-3 15,0 0-1-15,0 0 6 0,0 0 17 16,0 0 5-1,-43 19 12-15,35-17 1 0,-3 0-17 16,2 2 6-16,0 0-1 16,0 4-25-16,-2 1 0 15,-3 6-6-15,-1 5 0 16,-1 6 5-16,1 2-6 16,3 2 1-16,4 2 0 15,3-1 4-15,5 1-4 16,0-2-7-16,0 2 6 15,0 0-3-15,13 0 4 16,1 0 5-16,1 0-4 16,6 0 0-16,-1-2-1 15,4 4 0-15,0 0-9 16,3 7 12-16,2 1-6 16,-2 2 3-16,0 6 0 15,0-3 0-15,-6-3 0 16,2 4 0-16,-3-7 6 0,-2 1-6 15,0 2-5-15,-1 1 5 16,1 2 6-16,-2 6 0 16,2 9-6-16,0 4 0 15,-1 9-3-15,4 0 14 16,1-4-11-16,2 2 0 16,-2-8-1-16,-1-1-1 15,0-4 1-15,0-5 1 16,-3-1 5-16,-1 0-5 0,-3-4-7 15,-3 2 7-15,-2-7 3 16,-5-1 3-16,-1-4-6 16,-3-7 0-1,0 2-4-15,0-7 4 0,0 1 0 16,-3-2-2-16,-10 5 8 16,0-5 0-16,-3 0-6 15,-1 2 1-15,1-5-2 16,-5 3 2-16,4 0-1 15,-1-9 0-15,-2 0 5 16,4-10-6-16,6-4 3 16,2-2 2-16,6-2 30 15,2 0-32-15,0 0-4 0,0 0 1 16,0 0-43-16,0 0 36 16,0 0-14-16,7-2 22 15,6-2-8-15,-2 4 2 16,3 0 6-16,1 0 0 15,1 0-4-15,-1 0 0 16,6 13 4-16,-1 2 0 16,7 7 0-16,8 8 4 15,5 6-4-15,8 5 8 16,0 12-4-16,1 1 2 16,2 4-6-16,-8 5 0 15,-3-1-6-15,-5-2 7 16,-4 2-2-16,-4-2-3 15,-2 0 4-15,-2-2 7 0,0-1-7 16,4 2 0-16,2 0-3 16,-2-1 4-16,2-1-1 15,-2-3 0-15,2-7 1 16,-4 0-2-16,-4 5 1 16,2-2 0-16,-5-2-1 15,-1-7 1-15,-1 4-2 16,-1-4-1-16,4-2 6 15,-4 2 1-15,3-9-4 16,2 6 0-16,0-6-4 16,5 0-23-16,-1-9 25 15,-1 2-20-15,-2-6 6 16,0 2 13-16,1-3-1 16,-2 0 4-16,0 0 2 15,3 4-1-15,-4 0 5 16,4 1-6-16,-5-1 2 15,-1 2-9-15,1 2 7 0,2-1 0 16,-2 4-5-16,2-3 3 16,0 2 2-16,5 2 0 15,4 6 4-15,0 1-5 16,0-4 1-16,0-1 0 16,-5-6-10-16,-4-7 10 15,-2-10-4-15,-3 0-2 16,1-5 12-16,-3 2-16 0,3 1 10 15,1 8 0-15,0-1 0 16,5-2 1-16,2 6-1 16,3 0 0-16,4-1 0 15,0 2 3-15,0-5-3 16,0-3 0-16,-2 0-6 16,3 1 6-16,-6-8 0 15,3 2 2-15,-2-2-1 16,0 4 2-16,0-3-3 15,0 8 0-15,2-3-3 16,-1 4 3-16,1-2 0 16,-2-2-3-16,0-2 10 15,-3 2-12-15,-1-1 5 0,-4-6 0 16,0 1 0-16,1-4 1 16,-3 0-1-16,4 0 0 15,0 0 3-15,4-12-8 16,2-10 5-16,0-10-22 15,0-3-1-15,-7-2-38 16,-14 1-75-16</inkml:trace>
  <inkml:trace contextRef="#ctx0" brushRef="#br0" timeOffset="390878.2755">2266 15869 455 0,'0'0'52'0,"0"0"-3"15,0 0-38-15,0 0-4 16,0 0-2-16,-114 36 20 16,100-10 9-16,3 11-22 15,9 7-6-15,2 10 8 16,0 4-11-16,11-5 4 15,16-7-7-15,4-7 0 16,4-13-1-16,6-12 3 16,1-10-2-16,3-4 0 15,2-18 1-15,-10-22-1 0,-6-8 0 16,-12-10 4-16,-19 8-1 16,0 10 2-16,-3 14-5 15,-19 12 25-15,-11 6 14 16,-5 8 8-16,0 0-36 15,2 0-8-15,16 0 18 16,6 0-21-16,8 0-4 16,6 0 1-16,0 0-6 15,0-8-21-15,2-2-14 16,16-8 30-16,2-1 12 16,0 6-6-16,-4 4 7 15,-3 9-6-15,0 0-18 16,5 0 20-16,7 10-3 15,11 16 8-15,8 9 4 0,1 4-4 16,3-2 0-16,-9-9 9 16,-10-16-7-16,-12-6-4 15,-10-6 1-15,-7 0 1 16,0 0 16-16,0-18 14 16,-11-18 8-16,-16-17-36 15,0-6-1-15,2 1 12 16,8 10-10-16,6 6 4 15,4 15 4-15,5 10-11 16,2 11-1-16,0 4-3 16,0-3-52-16,14 1 14 15,13 4-25-15,2 0-11 16,2 0 31-16,-3 0-13 0,-1 0-48 16,-3-2 86-1,-5-4 14-15,-9 0 5 16,-7 2 6-16,-1 4 11 15,-2 0 59-15,0 0 9 0,0 0 4 16,0 0-29-16,0 18-29 16,0 16-16-16,0 16-12 15,0 2 0-15,11 3 9 16,2-18-2-16,-2-6-3 16,1-22-4-16,-3-9 2 15,-3 0 8-15,-2-41-8 16,-4-35-2-16,0-35 9 0,-4-15-8 15,-21 5 0-15,-4 19-1 16,-4 30 5-16,-3 28 3 16,-1 22 1-16,6 11 25 15,2 11 21-15,6 0-53 16,4 4 4-16,5 25-6 16,9 11 0-16,5 18-8 15,5 7 8-15,26-1 0 16,12-5-12-16,7-10 12 15,6-13-28-15,5-11-3 16,1-2 31-16,-8 0-2 16,-4 4 2-16,-7-5 0 15,-7 6 0-15,-7-2 0 0,-7 1 0 16,-7-14-33-16,-8-13-94 16,-7 0-204-16</inkml:trace>
  <inkml:trace contextRef="#ctx0" brushRef="#br0" timeOffset="391973.5627">3407 15484 331 0,'0'0'53'0,"0"0"-16"0,0 0-17 15,0 0-12-15,0 0-7 16,0 0-1-16,-14 78-9 15,20-69-36-15,2-6-100 16</inkml:trace>
  <inkml:trace contextRef="#ctx0" brushRef="#br0" timeOffset="407132.7571">6557 11312 260 0,'0'0'99'0,"0"0"-88"15,0 0-11-15,0 0 2 16,0 0 0-16,0 0 28 16,0 0 5-16,0 0 15 0,0 0-13 15,0 0-17-15,0 0 2 16,0 0-20-16,0 0-2 16,0 0 0-16,0 2 4 15,-7 9-18-15,3 6 14 16,-3-2 0-16,4 0-5 15,3-9 5-15,0-5 0 16,0-1-4-16,0 0-6 16,0 0 10-16,12 0 0 15,-1-3-1-15,-2-8-5 16,-3 2 6-16,-1 3 0 16,-5-1 8-16,0 3-1 15,0-2 31-15,0 2-5 0,-5 0-30 16,-4 2 47-1,1 2-45-15,1 0-4 0,5 0 1 16,-3 0 11-16,5 0-22 16,0 0 9-16,0 0-26 15,0 0-9-15,0 0-14 16,0 0 34-16,9 0-3 16,-2 0 16-16,-3 0 0 15,-4-2 2-15,0-4 0 16,0 0 35-16,0-2-1 15,-8 3-6-15,-6 1 18 16,-1 4-46-16,1 0 34 0,5 0-34 16,5 0 0-1,2 0-6-15,2 0-2 0,0 0-19 16,0 0 1-16,6 0-18 16,14 0 16-16,-2 0 4 15,0 0 13-15,-7 0 5 16,-4 0 9-16,-7 0-3 15,0-5 11-15,0 3 23 16,0 0 25-16,-14 2-34 16,1 0-11-16,2 0 4 15,2 0-15-15,7 0-3 16,2 0 0-16,0 0-33 16,0 4-66-16,0-2-103 15</inkml:trace>
  <inkml:trace contextRef="#ctx0" brushRef="#br0" timeOffset="408347.3261">6550 11356 280 0,'0'0'85'15,"0"0"-76"-15,0 0 23 16,0 0-4-16,0 0-21 16,0 0-6-16,-27 27-1 15,27-18 3-15,0-4-7 16,0 1 4-16,3-1 0 15,5-5-12-15,1 0 13 16,-2 0-1-16,-5-16 0 16,-2-4 2-16,0-1-2 0,0 7 8 15,-4 6 1-15,-10 8 27 16,1 0-34-16,-1 0 3 16,4 0 2-16,1 4 0 15,5 13-11-15,4-3 4 16,0 0-7-16,0-2 6 15,4-1-12-15,11 2 6 16,1-8 6-16,-1 2-14 16,-3-7 9-16,-3 0-36 15,-5 0 21-15,-4-7 21 16,0 0 6-16,0-4-6 16,-13 2 25-16,-3 3-13 15,-2-2 2-15,0 3 0 0,5 5-6 16,4 0 16-1,5 0-23-15,1 0 7 0,3 0-8 16,0 0-6-16,0 0 0 16,0 0-2-16,9 3-13 15,3-3-64-15</inkml:trace>
  <inkml:trace contextRef="#ctx0" brushRef="#br0" timeOffset="410132.9411">7970 10762 92 0,'0'0'76'16,"0"0"-69"-16,0 0 10 15,0 0-3-15,0 0 8 16,0 0 45-16,0 0-19 16,0 0 11-16,-3 0-37 0,1 0-6 15,-3 0 32-15,-2 0-21 16,1 0-23-16,-3 0 13 16,-2 10-11-16,0 5-2 15,0 2-4-15,1 1 0 16,8-1 0-16,2-6-1 15,0-5-8-15,0-2 8 16,14-2-20-16,-1-2 21 16,5 0-14-16,-5 0 22 15,-1-4-14-15,-5-10 12 16,-5 0-5-16,-2 2 11 16,0-2-12-16,0 4 1 15,0-2 22-15,-14 2-23 16,3 4 11-16,-2 0 3 15,-1 3 3-15,3 3-7 16,3 0-1-16,-2 0-7 16,4 0 1-16,1 0-3 0,3 15 0 15,0 6-5-15,2 0 7 16,0-5-8-16,0-2 4 16,2-7-17-16,9-4 8 15,-2-3-8-15,2 0 16 16,-2 0 1-16,0-20-3 15,-2-4-1-15,-7 1-7 16,0 4 13-16,0 2 14 16,0 10-11-16,-12 1 19 15,1 2 10-15,-2 4-2 0,2 0-7 16,0 0-23 0,-1 0 4-16,6 9-10 0,4-2 6 15,2 3-19-15,0-4 8 16,0 0-47-16,2-2 29 15,6-2 4-15,0-2 6 16,-2 0 16-16,-4 0-8 16,1 0 11-16,-3 0 6 15,0 0-5-15,0 0 6 16,0-8-7-16,0-6-112 16,-5 4-190-16</inkml:trace>
  <inkml:trace contextRef="#ctx0" brushRef="#br0" timeOffset="411182.1895">7927 10840 167 0,'0'0'224'0,"0"0"-174"15,0 0-30-15,0 0-3 16,0 0 16-16,0 0-31 15,-76-8 4 1,56 15-6-16,0 8 2 0,0 5-10 16,7 2 16-16,4-4 0 15,6 2 2-15,3-1-10 16,0-5 0-16,0-3-1 16,14-7-1-16,1-4 1 15,6 0-2-15,-2-10 3 16,2-19 3-16,-3-8-3 15,-10-1 0-15,-5 9 0 16,-3 10 4-16,0 9 20 0,-13 10 35 16,-3 0-58-16,-3 0 13 15,6 0-7-15,0 10-6 16,6 4-1-16,5 2 4 16,2-2-8-16,0-2 4 15,0-4-7-15,7-3 4 16,8-5-4-16,6 0-7 15,-4 0 13-15,-1-19-3 16,-7 3 1-16,-5 1 0 16,-4 2 3-16,0 7 21 15,-2 4 14-15,-11 2-14 16,-1 0-12-16,3 0 9 0,3 0-4 16,5 0-14-16,3 0-9 15,0 6-11-15,0-2-105 16,9-4-84-16</inkml:trace>
  <inkml:trace contextRef="#ctx0" brushRef="#br0" timeOffset="412470.1257">5364 12078 149 0,'0'0'114'0,"0"0"-40"16,0 0-7-16,0 0-32 16,0 0-13-16,0 0-20 15,0 0-2-15,0 1-5 16,0 3-26-16,3 2 2 0,3 1 29 15,2 0-2 1,-4-1 6-16,2 0-10 0,-1 1-4 16,-1-1-18-16,0-2-43 15</inkml:trace>
  <inkml:trace contextRef="#ctx0" brushRef="#br0" timeOffset="419833.8277">5634 11712 87 0,'0'0'26'0,"0"0"-13"15,0 0 34-15,0 0 41 16,0 0 3-16,0 0-40 16,0 0-18-16,0 0 12 15,0 0-15-15,0 0 13 16,-2 0-43-16,0 0 5 16,0 0-6-16,0 0 9 15,2 0-7-15,-2 0 22 16,2 0-21-16,0 0 21 15,0 0-16-15,0 0-5 16,0 0 9-16,0 0-9 16,0 0 4-16,0 0-6 0,0 0 3 15,0 0-3-15,0 0 0 16,0 0 0-16,0 0-4 16,0 0-3-16,0 0 7 15,10 6 0-15,-1-2 2 16,3 5-5-16,-4-1 3 15,1 0 0-15,0-1-7 16,5 1 7-16,-4 5 0 16,4 1-2-16,1 2 11 15,1 1-15-15,2 0 6 16,2-1 0-16,-2-2 4 16,-3-2-4-16,-2 0 0 0,1-4 0 15,-7 0 3-15,-1-2-10 16,-1 0 7-16,0 2 0 15,1 0 4 1,1 2-1-16,1 1-3 0,2 0 0 16,1 1 2-16,-3 2-5 15,4 0 3-15,-1-2 0 16,-5-2 2-16,4 0-1 16,-3-4-1-16,1 5 0 15,-4-5-2-15,3 3 2 16,-2 4 0-16,2 1-1 15,1 0-2 95,-1 0 3-110,-1-1 0 15,0-1 0-15,-4-1 1 0,2-3-3 16,0 4 0-16,-1 0 2 0,1 4 7 0,-2 4-7 16,0 1-4-16,0 0 2 15,0-1 2-15,-2-2 5 0,4-4-5 16,-4-1-6-16,2-2 6 0,-2-1 0 0,0 2 4 16,0 0-8-16,0-2 13 15,0 0-18-15,0 0 5 0,0 0 4 0,0 2 0 0,0 0-1 16,0 2 1-16,0-1 0 0,0-2 2 15,0 1-7-15,2-2 5 0,-2 1-7 0,2-2 5 0,-2 2 4 16,0 3 0-16,0-1-2 16,0 2-1-16,0-5 1 0,0 2 0 15,0-4 1-15,0-3-3 0,0 1 2 16,0 0 0-16,0 3-5 16,0 3 13-16,0 3-10 15,0 4 2-15,0 6-3 16,0-2 3-16,0-2 0 15,0-7 2-15,0-2-2 16,0-5 3-16,0-1-8 0,0-4 5 16,0 1 0-16,0-2-9 15,0 1 10-15,0-2-1 16,0 3 0-16,0-3 0 16,0 0 0-16,0 1 0 15,0-1 1-15,0 3-1 16,0-1 6-16,0-2-6 15,0 0 0-15,0 0 4 16,0 0-5-16,0 0 1 16,0 0 0-16,0 0-2 15,0 0 4-15,0 0-2 0,0 0 0 16,0 0 3 0,0 1-5-16,0-1 2 0,0 0 0 15,0 2-1 1,0-2 3-16,0 0-2 0,0 0 0 15,0 0 8 1,0 0-3-16,0 0-5 0,0 0 0 16,0 0 8-16,0 0-7 15,0 0 1-15,0 0-2 16,0 0 5-16,0 0-10 16,0 0 5-16,0 0 0 15,0 0 4-15,0 0-4 16,0 0 0-16,0 0 0 15,0 0 3-15,0 0-4 16,0 0 1-16,0 0 0 0,0 0 0 16,0 0 4-1,0 0-4-15,0 0 0 0,0 0 6 16,0 0-5-16,0 0-1 16,0 0 0-16,0 0-3 15,0 0 6-15,0 0-3 16,0 0 0-16,0 0 1 15,0 0-3-15,0 0 2 16,0 0 0-16,0 0-2 16,0 0 5-16,0 0-3 15,0 0 0-15,0 0 2 16,0 0-1-16,0 0-1 0,0 0 0 16,0 0-2-1,0 0 3-15,0 0-2 0,0 0 1 16,0 0 0-16,0 0-14 15,0 0 17-15,0 0-3 16,0 0 10-16,0 0-10 16,0 0 0-16,0 0 21 15,0 0-20-15,0 0 20 16,0 0-21-16,0 0 0 16,0 0 2-16,0 0 1 15,0 0-3-15,0 0 0 16,0 0 2-16,0 0-6 15,0 0 4-15,0 0 0 16,0 0-2-16,0 0 6 16,0 0-4-16,0 0 0 0,0 0 2 15,0 0-5-15,0 0 3 16,0 0 0-16,0 0-1 16,0 0 2-16,0 0-1 15,0 0 0-15,0 0 1 16,0 0-3-16,0 0 2 15,0 0 0-15,0 0-2 16,0 0 6-16,0 0-5 16,0 0 1-16,0 0 0 15,0 0-1-15,0 0 1 0,0 0 0 16,0 0-1-16,0 0 4 16,0 0-5-16,0 0 2 15,0 0 0-15,0 0-1 16,0 0 1-16,0 0 0 15,0 0-1-15,2 0-13 16,-2 0-1-16,0 0-13 16,2 0-55-16,-2-12-56 15</inkml:trace>
  <inkml:trace contextRef="#ctx0" brushRef="#br0" timeOffset="423583.1675">7963 17481 247 0,'0'0'145'0,"0"0"-120"0,0 0-25 15,0 0 4 1,0 0 2-16,0 0-5 0,0 0 6 16,0 0 3-16,0 0-7 15,0 0 11-15,0 0-14 16,0 0 1-16,0 0 4 15,0 0-5-15,0 0 0 16,4 0-1-16,5 0 2 16,0-8-2-16,-3-2 1 15,6 1 0-15,-4-3 1 16,-1-3-1-16,3 3 0 16,-2-5 4-16,-1-6-2 0,-1 4 6 15,-4-2-8-15,4 1 0 16,-4-2-1-1,-2 0 7-15,0-4-6 0,0 4 0 16,0 0 6-16,0-2 1 16,0 2-7-16,0 0 0 15,-2-5 8-15,-6 1-4 16,2 2 3-16,-3-6 33 16,3 4-40-16,-4 6 10 15,6 4-10-15,1 10 0 16,1 2 14-16,2 4-7 15,0-4-7-15,0 4 17 16,-4-4-4-16,-2 0 3 16,-4-2-16-16,-1-1 0 15,0-4 0 1,0 3 6-16,0-2-6 0,-2 2 0 16,1-3 8-16,1 4-10 0,3 3 2 15,0-4 0-15,2 6 5 16,-1-6-3-16,1 4-2 15,-2-2 2-15,-2-2 0 16,1 4 1-16,-1 0-3 16,4-2 5-16,2 2-14 15,-1 0 11-15,1 0-2 16,0 0 4-16,-4-2-1 16,2-2-3-16,-1 2 0 15,-1-2 0-15,1 4-9 16,-2 0 17-16,2 4-8 0,-2-5 0 15,0 4 1-15,4-3-1 16,-1 4 0-16,0 0 3 16,3-4-9-16,-3 4 9 15,4 0-3-15,-4-5 0 16,2 5 4-16,0 0-4 16,-3 0 2-16,1 0-1 15,-4-3 17-15,4 3-16 16,2 0 4-16,-1 0-6 15,1 0 2-15,0 0-7 16,-2-3 5-16,2 3 0 16,2 0 0-16,-3 0 0 0,3 0 0 15,-2 0 0 1,-2 0 5-16,3 0-3 16,-2 0-2-16,3 0 3 15,0 0-3-15,2 0-5 0,0 0 5 16,-2 0 0-16,2-3 5 15,0 3-9-15,0 0 4 16,0 0 0-16,0 0-2 16,0 0 2-16,0 0 0 15,0 0 0-15,0 0 3 16,0 0 1-16,0 0-4 16,0 0 2-16,0 0-2 0,0 0 0 15,0 0 0 1,0 0-8-16,0 0 16 0,0 0-14 15,0 0 6-15,0 0 0 16,0 0 6-16,0 0-6 16,0 0 0-16,0 0-8 15,0 0 16-15,0 0-16 16,0 0 8-16,0 0 0 16,0 0 0-16,-3 0 4 15,3 0 9-15,-2 0-13 16,0 0 10-16,2 0-14 15,0 0 4-15,0 0 0 16,0 0-1-16,0 0 1 16,0 0 0-16,0 0 0 15,0 0 3-15,0 0-4 0,0 0 1 16,0 0 0-16,-2 0-5 16,2 0 7-16,0 0-2 15,0 0 0-15,0 0 3 16,0 0-3-16,0 0 0 15,0 0 0-15,0 0-5 16,0 0 3-16,0 0 0 16,0 0 2-16,0 0 0 15,0 0-2-15,0 0 5 16,0 0-3-16,0-4 1 16,0 4 1-16,0 0-2 15,0 0 0-15,0 0 2 16,0 0-11-16,0 0 9 15,0 0 0-15,0 0-3 0,0 0 7 16,0 0-4-16,0 0 0 16,0 0 1-16,0 0-1 15,0 0 0-15,0 0 0 16,0 0 8-16,0 0-8 16,0 0 0-16,0 0 0 15,0 0 0-15,0 0-9 16,0 0 9-16,0 0 0 15,0 0-3-15,0 0 5 16,0 0-2-16,0 0 0 16,0 0 3-16,0 0 2 0,0 0-5 15,0 0 0 1,0 0-3-16,0 0 5 0,-2 0-2 16,2 0 0-16,0 0 12 15,0 0-23-15,-2 0 11 16,2 0 0-16,0 0-1 15,-2 0 1-15,2 0 0 16,0 0 0-16,0 0 3 16,0 0-5-16,0 0 2 15,0 0 0-15,0 0 3 16,0 0-3-16,0 0 0 16,0 0-4-16,0 0 8 0,0 0-8 15,0 0 4-15,0 0 0 16,0 0-2-16,0 0 6 15,0 0-5-15,0 0 1 16,0 0 0-16,0 0-1 16,0 0 1-16,0 0 0 15,0 0-3-15,0 0 7 16,0 0-4-16,0 0 0 16,0 0 2-16,0 0-4 15,0 0 2-15,0 0 0 16,0 0 1-16,0 0-1 15,0 0 0-15,0 0-2 16,0 0 4-16,0 0-4 16,0 0 2-16,0 0 0 15,0 0-3-15,0 0 6 0,0 0-3 16,0 0 0-16,-3 0 4 16,1 0-6-16,-3 0 2 15,3 0 0-15,-3 0 2 16,3 0-2-16,0-5 0 15,0 5-2-15,0 0 11 16,0 0-10-16,-3 0 1 16,3 0-5-16,-3-4 3 15,1 3 3-15,1-2-1 16,3 2 0-16,0 1 1 16,0 0-3-16,-2 0 2 15,2 0 0-15,0 0-2 16,0 0 6-16,0 0-4 15,-2 0 0-15,2 0 0 0,0 0-1 16,0 0 1-16,0 0 0 16,0 0 2-16,0 0 0 15,0 0-2-15,0 0-5 16,0 0 5-16,0 0-5 16,0 0 5-16,0 0 0 15,0 0-4-15,0 0 12 16,0 0-7-16,0 0-1 15,0 0 0-15,0 0-1 16,0 0 2-16,0 0-1 16,0 0 0-16,0 0-1 0,0 0 1 15,0 0 0-15,0 0 3 16,0 0-8-16,0 0 7 16,0 0-2-1,0 0 0-15,0 0 1 16,0 0-1-16,0 0 0 0,0 0 3 15,0 0-4-15,0 0 1 16,0 0-4-16,0 0 4 16,0 0-3-16,0 0-2 15,0 0 2-15,0 0 3 16,0 0-3-16,0 0 3 16,0 0 0-16,0 0 1 0,0 0 4 15,0 0-7 1,0 0 2-16,0 0 0 0,0 0-4 15,0 0 5-15,0 0-1 16,0 0 0-16,0 0-2 16,0 0 2-16,0 0 0 15,0 0 5-15,0 0-6 16,0 0 1-16,0 0 0 16,0 0-3-16,0 0 10 15,0 0-7-15,0 0 0 16,0 0 2-16,0 0-5 15,0 0 3-15,0 0 0 16,0 0 0-16,0 0 1 16,0 0 0-16,0 0-2 15,0 0 2-15,0 0-3 0,0 0 2 16,0 0 0-16,0 0-2 16,0 0 7-16,0 0-5 15,0 0 0-15,0 0-6 16,0 0-1-16,0 0-22 15,0 0-1-15,0 0 13 16,0-13-31-16,-2 0-17 16,0-6-58-16,0 5 1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47:56.52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1350 1688 312 0,'0'0'83'0,"0"0"-63"16,0 0-13-16,0 0 16 16,0 0 17-16,0 0-5 15,0 0 19-15,0 0 10 0,0-8-23 16,0 8-19-16,0-3 1 16,0 2-22-16,0 1-2 15,0 0-14-15,0 0-20 16,0 0 6-16,0 0 6 15,0 0 15-15,0 0 7 16,0 0-4-16,0 0 5 16,0 0 15-16,0-2 4 15,-2 2 19-15,-3 0-21 16,0 0 17-16,-1 0-16 16,3 0-9-16,1 0 0 15,0 0-9-15,2 0-2 0,0 12-14 16,0 0 0-16,0-2 8 15,2-2-16-15,7-4-24 16,1-3 30-16,-6-1 1 16,0 0 17-16,-4 0 5 15,0 0 3-15,0 0 36 16,0 0-5-16,0 0 5 16,0 0 20-16,-4 0-23 15,-3 0-27-15,2 0-14 16,5 0-7-16,0 0-3 15,0 0-62-15,0 0-13 16,0 0-2-16,8 0 2 16,4 0 65-16,-1 0-45 15,-3 0 19-15,-4 0 20 0,-4 0 26 16,0 0 3-16,0 0 80 16,-6 0-12-16,-11 0-58 15,2 0 20-15,-1 0-17 16,6 0-10-16,3 0-8 15,7 0 6-15,0 0-8 16,0 0-23-16,0 0 2 16,0 0-2-16,0 0 27 15,0 5 0-15,0-3-6 16,0 0 3-16,2 1 6 16,-2-2-4-16,2 1 2 0,1 2-2 15,-3 0-10 1,2-2 0-16,0-2 8 0,-2 2-5 15,0 1-14-15,0-3-120 16</inkml:trace>
  <inkml:trace contextRef="#ctx0" brushRef="#br0" timeOffset="1011.6884">1778 1516 135 0,'0'0'212'16,"0"0"-152"-16,0 0-31 0,0 0 22 15,0 0-16-15,0 0 8 16,0-18 2-16,0 18-10 15,0 0-3-15,0 0-9 16,0 0-11-16,0 4-9 16,0 15 3-16,0 20-4 15,0 17-2-15,2 14-8 16,7 2 8-16,1-6 7 16,9-13-7-16,1-22-1 15,2-12-6-15,0-11-4 16,-4-8 1-16,0 0 3 15,0-4 3-15,-3-28 8 16,-1-10-8-16,-6-7 9 16,-1 1-4-16,-7 7 4 15,0-1 16-15,0 7-2 0,0 1 8 16,0 6-3-16,0 6-22 16,0 8 6-16,0 8-2 15,0 1-6 1,0 5 0-16,0 0-7 0,0 0-60 15,0 0-35 1,0 0-74-16,10 0-1 0</inkml:trace>
  <inkml:trace contextRef="#ctx0" brushRef="#br0" timeOffset="1310.0018">2103 1602 394 0,'0'0'43'0,"0"0"-43"0,0 0 0 15,0 0 3-15,31 132 5 16,-27-64 7-16,1 15-2 16,2-1 11-16,-1-3-15 15,-1-2-5-15,-3-15 7 16,-2-5 1-16,0-16 19 16,0-5 23-16,-11-3-20 15,-12-3-3-15,-8-2 2 16,0-6-19-16,0-6-2 15,-3-12-2-15,5-4-4 16,0-2-11-16,3-27 5 16,1-15-20-16,8-7 9 15,12-5-19-15,5-5 23 16,0 7-36-16,25-2 13 0,1 6-103 16</inkml:trace>
  <inkml:trace contextRef="#ctx0" brushRef="#br0" timeOffset="1574.2957">2013 1420 157 0,'0'0'473'16,"0"0"-434"-1,0 0-13-15,0 0 23 16,0 0-13-16,0 0-29 0,2-51 20 16,8 51-22-16,5-2-5 15,6 0-2-15,5 2-9 16,10 0-11-16,6 0-26 16,-1 0-64-16,-8 4-137 15</inkml:trace>
  <inkml:trace contextRef="#ctx0" brushRef="#br0" timeOffset="1783.7341">2368 1569 649 0,'0'0'21'0,"0"0"-21"0,0 102 0 0,4-45 5 15,-1-5 1-15,3-9 8 16,6-14-13-16,-4-7-1 15,3-7 3-15,-1-5 7 47,-6-2-10-47,-2-4-10 0,0-4-20 0,-2 0-78 0,0-9-106 0</inkml:trace>
  <inkml:trace contextRef="#ctx0" brushRef="#br0" timeOffset="1971.057">2274 1376 616 0,'0'0'37'0,"0"0"-35"15,0 0-2-15,0 0 1 16,0 0 10-16,0 0 4 16,114-9-10-16,-78 9-5 15,-1 0-22-15,-8 0-85 16,-12 0-117-16</inkml:trace>
  <inkml:trace contextRef="#ctx0" brushRef="#br0" timeOffset="2792.5181">3123 1363 503 0,'0'0'17'0,"0"0"-17"16,0 0-8-16,0 0 8 15,0 0 7-15,0 0 18 16,7-14 63-16,-7 14-43 16,0 0-6-16,2 0-17 15,-2 0-19-15,0 22 11 16,0 20-12-16,5 22 3 16,1 28 14-16,-1 10-7 15,6 10-5-15,0-14-7 16,0-21 0-16,3-22-4 15,-6-22-8-15,-1-12 4 16,-7-13 7-16,0-4-3 16,0-4-6-16,0 0 2 15,0 0-24-15,0-12-45 16,-15-11-236-16</inkml:trace>
  <inkml:trace contextRef="#ctx0" brushRef="#br0" timeOffset="3722.788">3491 1630 362 0,'0'0'22'0,"0"0"-10"0,0 0 31 15,0 0 1-15,0 0-16 16,0 0 46-16,22-34 16 15,-31 34-51-15,-15 0-19 16,-10 0-18-16,-5 12 0 16,-7 16-2-16,2 2-4 15,6 0-5-15,7-2 9 16,11-8 0-16,14-4-2 16,6 4-4-16,0-2 5 15,13 3-8-15,13 1-13 16,6-6 15-16,-1-2-8 15,4-2 15-15,-3-1 0 16,-1-3-4-16,-2 3 4 0,0-5-2 16,-5-2 2-1,3-2-23-15,-3-2 14 0,1 0 8 16,2-14-6-16,-5-8 1 16,1 0 3-16,-4-3 3 15,-5 3-1 1,-3-2 2-16,-5 1-1 0,-1 1 13 15,-5 5-6-15,0 3 21 16,0 4-2-16,0 7 3 16,0-4-17-16,0 5 10 15,-7 2-12-15,-6 0 11 16,-1 0 4-16,-5 4-18 16,-2 20-7-16,1 13 0 15,1 2 0-15,3 4-2 0,9-11 1 16,7-10-4-16,0-4 0 15,0-8-33-15,11-5 18 16,7 2 1-16,7-7-14 16,2 0-8-16,2-4 14 15,2-20-4-15,-3-9-28 16,-3-4 33-16,-3-3 18 16,-1 2 8-16,-4-1 10 15,-1 5-10-15,-5 8 0 16,-3 4 38-16,-2 12-28 15,-4 4 25-15,-2 6 15 0,0 0-19 16,0 0-27 0,0 0-4-16,0 0-9 15,6 0-2-15,3 1-10 16,7 18 21-16,-1 5 5 0,3 8-5 16,-3 4 1-16,-1 2 1 15,-3-1-3-15,-7-5 1 16,-4-6 0-16,0-3 21 15,-4-6-7-15,-16-1 8 16,-7-4 16-16,-1-2-26 16,-1-4-7-16,-2-4 3 15,6-2 2-15,5 0-20 16,9 0 10-16,6 0-12 16,5-2-9-16,0-16-65 0,29-12-38 15,13-8 52 1,10 0-40-16,3 1-109 0</inkml:trace>
  <inkml:trace contextRef="#ctx0" brushRef="#br0" timeOffset="4053.903">4286 1621 391 0,'0'0'175'0,"0"0"-79"16,0 0-78-16,0 0-4 15,0 0 25-15,-158 113-12 16,118-64 15-16,11-12-1 15,15-5-15-15,12-10-26 16,2-2-1-16,0-9-11 0,16-5-25 16,4-6-18-1,2 0 38-15,1-9 8 0,-1-20 2 16,-2-7 7-16,-4 0-4 16,-10 9 1-16,-4 16 2 15,-2 8 2-15,0 3 2 16,0 0 10-16,0 0-13 15,7 0 0 1,7 20 0-16,-1 13 9 0,7 6 25 16,3 0-22-16,-2-5-12 15,4-10-8-15,2-10-50 16,-2-12-62-16,-4-2-82 16</inkml:trace>
  <inkml:trace contextRef="#ctx0" brushRef="#br0" timeOffset="4591.8759">4427 1726 643 0,'0'0'46'0,"0"0"-46"15,0 0-5-15,0 0 5 16,0 0 15-16,0 0 1 16,44 97-8-16,-35-79-8 15,-2 1 0-15,2-8 0 16,-5-4 0-16,0-2 2 15,-1-5-2-15,-3 0-9 16,0 0 7-16,0 0-11 16,2 0 8-16,5-23 3 15,2-9-2-15,6-5 2 16,1-2 2-16,2 6-6 0,-1 4 6 16,0 9-11-16,-5 8 11 15,-5 11 0-15,-3 1-4 16,-4 0 3-16,2 0-3 15,4 0 4-15,0 7 5 16,3 9 18-16,-1 6 3 16,2 9-8-16,-1-6-5 15,1-3-5-15,2-4-8 16,1-11-10-16,3-7-5 16,4 0-21-16,0-7 22 0,0-17 4 15,-2 1-2-15,-4 2 11 16,-8 11-6-16,-4 6 7 15,-2 4 10 1,0 0 11-16,0 0-2 0,0 0-12 16,2 8-4-1,3 19-2-15,3 9 15 0,2 0-9 16,5-4-7-16,8-10-8 16,6-14-49-16,8-8-26 15,8-14-15-15,2-26-6 16,0-8-75-16</inkml:trace>
  <inkml:trace contextRef="#ctx0" brushRef="#br0" timeOffset="4901.0914">5188 1626 359 0,'0'0'155'0,"0"0"-53"15,0 0-34-15,-127 40-16 16,94-2-1-16,4 10-8 16,7 2-13-16,8-3-21 15,10-11-1-15,4-14-8 16,0-15-37-16,11-7-16 15,9 0 29-15,1-1 11 16,0-27 8-16,0-8 4 16,-3-3-4-16,-9 12-9 15,-3 10 3-15,-6 14 11 16,0 3 19-16,0 0 26 16,0 0 2-16,0 0-27 15,0 11-20-15,2 22-3 0,8 5 3 16,3 2-6-16,11-17-42 15,12-20-61-15,12-3-11 16,18-44 1-16,5-15 44 16,2-5 53-16,-13 4-210 15</inkml:trace>
  <inkml:trace contextRef="#ctx0" brushRef="#br0" timeOffset="5230.2054">5545 1594 226 0,'0'0'283'15,"0"0"-164"-15,0 0-62 16,-149 108-4-16,120-66-28 15,9-3 0-15,11-9-22 16,6-10-3-16,3-11-3 16,0-9-25-16,19 0-6 15,14-22 29-15,7-24 0 16,5-7-26-16,-7 3-23 0,-14 19 13 16,-11 17 40-16,-11 14 1 15,-2 0 26-15,0 0 17 16,0 6-19-16,0 19-4 15,5 2 7-15,2-7-26 16,8-5-1-16,6-14-13 16,2-1-7-16,10 0 18 15,-8-1-30-15,2-2 29 16,-2 3 3-16,-2 0-9 16,1 24 16-16,-4 5-7 0,0-2 12 15,-3-3-12-15,4-10-73 16,3-10-91-16,8-4-202 15</inkml:trace>
  <inkml:trace contextRef="#ctx0" brushRef="#br0" timeOffset="6469.9745">6744 1219 476 0,'0'0'36'16,"0"0"-36"-16,0 0-10 15,0 0 10-15,18 122 18 16,-14-22 42-16,1 17-23 16,-1 5-18-16,0-4 11 15,1-8-17-15,1-5-7 0,-3-15 1 16,-1-20 12-16,-2-14-14 16,0-21 8-1,0-16-9-15,0-6 25 16,0-7-4-16,0-6-21 15,0 0 13-15,0 0 27 0,0-8-30 16,-9-20-14-16,-4-12-2 16,2-13-15-16,-3-3 12 15,3-6-2 1,2-2 1-16,2-6-11 16,7-5 15-16,0-1-6 15,0 0-3-15,14 3 5 0,13 6-7 16,4 7-4 171,3 14 0-171,1 14 8-16,1 10 9 0,-3 11-12 16,-2 10 9-16,-4 1-10 15,-4 1-4-15,-6 24 0 16,-5 8 7-16,-6 12-1 15,-6 7 11-15,0 0 12 16,-4-2-4-16,-19-6-1 0,-4-4 13 16,-6-1-9-16,-5-10 11 15,-2-2-22-15,0-9 7 0,4-10-7 0,3-2 1 16,8-6 7-16,10 0-4 0,3 0-4 16,10 0 0-16,2-2-7 15,0-19-2-15,12-6-17 0,19-8-8 0,11-3 20 16,2 2-4-16,6 7 15 0,-4-4-5 15,1 1-4 1,0 3 12-16,-5 2-4 0,0 9 4 16,-6 6 0-16,-9 10 2 0,-5 2 2 0,-6 0-4 15,-7 22 3-15,-5 16 22 0,-2 16 19 16,1 8-21-16,-1 4-10 0,2-10-12 16,0-6-1-16,6-13 0 0,-4-15-15 15,3-10-3-15,-5-10-18 0,4-2-21 0,-2 0-21 0,5-18 18 0,3-17-13 16,1-5-302-16</inkml:trace>
  <inkml:trace contextRef="#ctx0" brushRef="#br0" timeOffset="6724.815">7517 1558 330 0,'0'0'117'0,"0"0"-64"0,0 0 14 0,0 0-12 15,0 0-11-15,0 0-29 16,-69 88-4-16,63-38-10 0,6-2 7 16,0-5-8-1,15-11-1-15,14-13-7 0,4-8 6 16,5-11-22-16,-2 0 20 15,-8-16 2-15,-10-10 2 16,-13-5 2-16,-5 1 14 16,-5-2-13-16,-24 2 31 15,-6 9 4-15,-1 0-2 16,7 5 6 0,9 6-20-16,7 4-16 0,9 2-6 15,4 0-73-15,0 0-64 16,0-2-237-16</inkml:trace>
  <inkml:trace contextRef="#ctx0" brushRef="#br0" timeOffset="7373.6038">7800 1586 406 0,'0'0'49'0,"0"0"-49"15,0 0 7-15,0 0 43 16,27 127-2-16,-23-64 9 0,0 10-36 16,-4 3-1-1,0 0 8-15,0 0-22 16,0-14-2-16,0-12 12 0,0-10-14 15,0-17-1 1,0-8 7-16,0-6-8 0,0-9 25 16,0 0-9-16,0 0 31 15,0-20-22-15,-4-20-25 16,-9-14 0-16,1-12-2 16,6 3 2-16,4 1-3 15,2 5 3-15,0 3-3 125,0 4 0-109,20 0 0-16,5 4-5 0,2 6-15 0,-2 12-7 0,0 8 16 15,0 10-6-15,2 7 1 0,-5 3-7 0,2 0 23 16,-4 0-23-16,-4 8 3 0,-5 9-12 0,-6 3 5 16,-5-4 26-16,0 0 4 0,-5 1 22 0,-17-3 13 15,-1 5 3-15,-1-4-21 0,2-4 2 0,4-3-3 0,2-4-14 16,5 1 3-16,6-5-5 0,3 0-7 0,2 1 6 0,0 6-26 16,0 3-25-16,21 2 44 0,3-2-13 0,8-5 4 15,1-5-19-15,7 0 11 16,5-8-11-16,-3-10-26 15,4-4-49-15,-3 0-69 16</inkml:trace>
  <inkml:trace contextRef="#ctx0" brushRef="#br0" timeOffset="7695.7434">8344 1686 57 0,'0'0'160'0,"0"0"-3"16,0 0-39-16,0 0-30 16,0 0-30-16,0 0 4 15,-27-6-33-15,16 6-10 16,7 6-7-16,1 0-12 15,3 4 1-15,0 2-2 16,0 0 1-16,9-2 0 0,6-4-19 16,4-2 8-16,-7-2 6 15,0-2-1-15,-3 0 6 16,-7 0 0-16,-2 0 5 16,0 0-3-16,0 0 33 15,0 0 6-15,0 0-6 16,-9-8-25-16,3-2-7 15,3 0-6-15,3-3-30 16,0-4-34-16,0-9-29 16,20-6-42-16,5 0-42 15,-3 6-109-15</inkml:trace>
  <inkml:trace contextRef="#ctx0" brushRef="#br0" timeOffset="7786.052">8344 1686 409 0</inkml:trace>
  <inkml:trace contextRef="#ctx0" brushRef="#br0" timeOffset="8300.9109">8344 1686 409 0,'108'-132'91'0,"-108"142"-85"0,0 6 1 0,0 10-7 0,3 10 1 0,4 6 1 16,-3 12 11-16,3-1-7 15,-1-7-2-15,4-9 5 16,-4-15-9-16,-1-10 0 16,-1-7 17-16,-2-5 1 15,-2 0 5-15,0 0 10 0,0 0 3 16,0-8-3-16,0-16-24 15,-9-8-9-15,1-1-8 16,2 5 8-16,4 6 1 16,2 7 3-16,0 0-1 15,8 3-4-15,13-2 1 16,6 4-17-16,-2 4 17 16,0 2-25-16,-3 2 24 15,-2 0-19-15,-4 2 6 16,-6-2 13-16,-3 2 0 15,-3 0 1-15,-2 0 0 16,-2 0 2-16,0 0 0 16,0 0-2-16,4 0 0 15,-2 4 1 48,4 16 0 15,3 8 11-31,-1 5-9-47,4-1-3 0,-1 0 0 0,-2-5-5 15,2-4 7-15,-4-5-2 0,-3-8 5 16,-4-4 19-16,0 0 0 16,0 0 4-16,-17 2-16 0,-12 1-12 15,-4 2-9-15,1-1-11 0,6-6-12 0,7-4-13 16,11 0-65-16,8-19-111 0</inkml:trace>
  <inkml:trace contextRef="#ctx0" brushRef="#br0" timeOffset="8419.593">8867 1720 522 0,'0'0'80'0,"0"0"-80"0,0 0 0 15,0 0 18-15,0 0-2 0,0 0 15 0,47 121-13 0,-42-99-10 0,-3-4-8 16,-2-3-9-16,0-6-30 16,0-9-32-16,-7 0-239 15</inkml:trace>
  <inkml:trace contextRef="#ctx0" brushRef="#br0" timeOffset="8615.6412">8814 1427 623 0,'0'0'58'0,"0"0"-58"16,0 0 8-16,0 0 5 16,0 0-9-16,0 0 4 15,64-32-8-15,-52 31-8 0,-1 1 5 16,-3 0-70-16,-3-3-82 15,-5 1-297-15</inkml:trace>
  <inkml:trace contextRef="#ctx0" brushRef="#br0" timeOffset="14566.3965">2617 2635 468 0,'0'0'37'0,"0"0"-31"16,0 0 8-16,0 0 21 16,0 0 39-16,0 0-28 0,0 0-25 15,3-21 28-15,-3 17-43 16,-11 2 23-16,1 1-9 16,-3 1-19-16,-5 0-1 15,-4 1 0-15,-9 23-4 16,0 13 0-16,0-2 4 15,4 7 0-15,11-5 0 16,12-9-4-16,4-4-13 16,0-6 0-16,6-4-16 15,17 1-1-15,1-2 19 16,5 1 2-16,3 4 11 16,-6-1-2-16,-8 1 1 0,-2 2-4 15,-10-3 7 1,-6 0 10-16,0-1-2 0,-2 2 17 15,-20-2 0-15,-1-3-19 16,-1-2 9 0,0-7-7-16,8-2-6 15,7-2-4-15,7 0 0 0,2 0-15 16,0-10-6-16,13-14-25 31,18-6 15-31,12-8 18 0,5 3 8 0,6 3 3 16,-2 6 1-16,-2 4-11 15,0 4 14-15,-15 2 1 0,-6 6 0 16,-13 4 3-16,-14 6 2 16,-2 0 29-1,0 0 16-15,-4 16-29 0,-23 18-10 16,-6 8-7-16,-1 4-5 16,8-6 7-16,7-15-7 15,11-11 2-15,6-12-2 16,2-2-11-16,0 0-24 15,0 0-10-15,2-10 37 16,9-8 8-16,0 1 0 16,-6 8 4-16,-1 3-1 15,-4 6-2-15,0 0 26 16,0 0-11-16,4 4-9 16,5 21 0-16,7 14 7 15,1 1 16-15,4-6-26 16,1-12 0-16,3-14-4 0,3-8-4 15,6-4 1-15,6-33 0 16,2-18 2-16,1-17-3 16,-3-11-7-16,-9-5-1 15,-11 5 1-15,-9-1 11 16,-7 11-5-16,-4 6 4 16,0 7-6-16,0 10 7 15,-10 12 7-15,-4 16-2 16,1 11 17-16,-3 11-13 15,1 0-1-15,-4 43-8 16,-2 25 1-16,-4 20-1 16,5 12 0-16,5-9 5 0,11-12-5 15,4-16-1 1,14-21 1-16,20-17-2 16,8-19-27-16,3-6 16 0,1-19-9 15,1-23-6-15,-9-3 2 16,-9 2-11-16,-11 13 19 15,-16 17 18-15,-2 13 17 16,0 0 60-16,-20 9-56 16,-7 17-6-16,-2 10-1 15,2 4 4-15,8-3-5 16,11-10-13-16,8-9 1 16,0-9-3-16,10-8-20 0,13-1-1 15,-2 0 6-15,4-14 5 16,0-4 0-16,-10 0 0 15,-4 8-13-15,-4 6 14 16,-7 4 9-16,0 0 2 16,0 0 28-16,4 3-18 15,3 10 2-15,4 3-5 16,0-1-5-16,7-9-4 16,-2-6 1-16,4 0-6 15,1-17 7-15,2-22 0 16,4-24 0-16,-2-11 12 15,-5-2-11-15,-9 9-1 16,-9 17 0-16,-2 21 1 16,-7 8 16-16,-15 7 3 0,-3 8 11 15,6 4 12-15,7 2-18 16,8 4-19-16,4 31-6 16,0 15-18-16,13 9 18 15,14 0-13-15,6-8-25 16,8-12-2-16,-4-5 16 15,-3-4 14-15,-7-2 5 16,-9 2 5-16,-10-2 14 16,-5 1-5-16,-3-3 5 15,0-1-7-15,0 0-7 16,-7-5-8-16,-3-8-80 16,0-12-139-16</inkml:trace>
  <inkml:trace contextRef="#ctx0" brushRef="#br0" timeOffset="15616.6032">4236 2696 546 0,'0'0'47'0,"0"0"-33"0,-119 23 4 15,86 2 17 1,8 6-9-16,19 3-26 0,6 10 6 16,19-2-13-16,26-4 6 15,8-8-11 1,3-10-14-16,-9-4 24 0,-13-5-19 16,-15-4 20-16,-9-3 1 15,-10 4 14-15,-5 7 40 16,-26 3-7-16,-12 6-38 15,-3-2-3-15,1-9-5 16,14-4-1-16,13-9-12 16,18 0 12-16,9-14-55 15,31-20-14-15,20-6 26 16,7-6 23-16,-3 2 15 16,-6 8-13-16,-15 8 18 0,-14 11 13 15,-16 11-5-15,-11 6 37 16,-2 0 38-16,0 2-13 15,-11 30-4-15,-15 14-52 16,-10 11 4-16,5 1-4 16,10-16-13-1,11-17-2-15,10-16-7 0,0-9-61 16,13 0 33-16,16-22 18 16,6-15 13-16,-1-7 0 15,-3 5-1-15,-13 12-7 16,-9 13 6-16,-7 14 7 15,-2 0 17-15,0 0 5 0,0 24-19 16,9 13 9 0,2 6 11-16,0 2-19 0,5-9-4 15,4-16-1-15,6-14-7 16,5-6-32-16,8-22 30 16,3-28 7-1,-2-19-8 16,-2-10 2-31,-9-8 1 0,-7 1-3 0,-8 6 6 0,-10 13 0 0,-4 20 5 16,0 22 17-16,-4 15 30 16,-6 10 2-16,4 0 6 15,2 12-24-15,1 38-31 16,1 23-1-16,2 11 1 16,0-1-6-16,9-18 6 15,20-21-5-15,6-18-9 16,1-17-23-16,3-9 21 0,-6 0 6 15,-2-17 0-15,-9-9 9 16,-8 2 0-16,-8 10 1 16,-4 8 0-16,-2 6 4 15,0 0 41-15,0 0 17 16,0 0-46-16,0 16-8 16,0 8-8-16,0 1-5 15,7-6 1-15,7-10-10 16,-1-7-48-16,3-2 27 15,-3-4 34-15,0-17-3 16,0-1 4-16,-6 8 0 0,-3 8 0 16,-2 6 2-1,-2 0 2-15,0 0 45 16,0 6-39-16,0 25-5 16,0 5-4-16,6 1 23 0,-2-7-24 15,2-17-6-15,3-7-38 16,-1-6-18-16,-4 0-34 15,-2-18-11-15,-2-16-99 16</inkml:trace>
  <inkml:trace contextRef="#ctx0" brushRef="#br0" timeOffset="15832.5416">4691 2731 660 0,'0'0'21'0,"0"0"-21"16,0 0-7-16,0 0 7 16,0 0 42-16,0 0-6 15,135-44-31-15,-102 39 21 16,3 4-26-16,-1-1-8 16,-2 2-57-16,-8 0-176 15</inkml:trace>
  <inkml:trace contextRef="#ctx0" brushRef="#br0" timeOffset="19000.6788">6071 2348 459 0,'0'0'86'16,"0"0"-27"-16,0 0-26 16,0 0-7-16,0 0-25 0,0 0 2 15,0 16 0-15,4 4-3 16,4 2 20-16,0-1-2 16,-1-2-12-16,-3-1-8 15,2-2 4-15,4 0-4 16,-3-2-20-16,1-4-60 15,4-4-34-15,-3-6-24 16</inkml:trace>
  <inkml:trace contextRef="#ctx0" brushRef="#br0" timeOffset="19235.5727">6229 2346 448 0,'0'0'76'15,"0"0"-61"-15,0 0 11 0,0 0-4 16,-19 106 21-16,11-76-11 16,6 1 0-1,2-10-20-15,0-3-12 63,0 4 0-48,0-4-5-15,0 0-31 0,0 0-35 0,0-9-67 0,0-5-281 0</inkml:trace>
  <inkml:trace contextRef="#ctx0" brushRef="#br0" timeOffset="19622.8915">6623 2528 188 0,'0'0'264'0,"0"0"-242"16,0 0-11-16,0 0 29 16,0 0-13-16,0 0 13 0,-60-5-7 15,33 6-8 1,1 19-8-16,4 9-9 0,2 11 7 15,9 11-15 1,9 14 3-16,2 13 7 0,0 4-6 16,0-4 16-16,10-1-20 15,1-11 9-15,1-7-5 16,-3-4-3-16,-3-13 13 16,-2-7-7-16,-4-12 3 15,0-5-10-15,0 0 0 16,0 3 1-16,-2-6-1 15,-15 0-10-15,-8-13-66 16,-4-2-96-16</inkml:trace>
  <inkml:trace contextRef="#ctx0" brushRef="#br0" timeOffset="19895.0514">6397 2973 442 0,'0'0'0'0,"0"0"0"15,0 0 12-15,124-57 56 0,-95 46-9 0,-5 5-13 0,-6 2-27 0,-2 3 0 16,-1 1-14-16,-4 0 10 16,5 0-11-16,-3 0-4 15,3 0 0-15,-1 4 4 16,2 10-4-16,-2 1-4 0,1 2-4 15,-1 2-10-15,-1-3-27 16,-8-6-94-16,-6-10-211 16</inkml:trace>
  <inkml:trace contextRef="#ctx0" brushRef="#br0" timeOffset="20107.806">6621 2751 673 0,'0'0'16'0,"0"0"-16"16,0 0 6-16,0 0 1 15,0 0-2-15,0 0 3 16,54-43-5-16,-29 39-3 16,3 4-45-16,-1 0-29 15,-3 0-62-15,-5 0-153 31</inkml:trace>
  <inkml:trace contextRef="#ctx0" brushRef="#br0" timeOffset="20313.3667">6846 2696 481 0,'0'0'102'0,"0"0"-102"16,0 0 2-16,0 0-2 0,52 113 19 15,-34-69 7 1,-1 1 18-16,-1-5-28 0,-1-7 13 15,-1-2-7-15,-3-10-22 16,-2-6 3-16,-3-5-3 16,-1-6-15-16,-5 0-30 15,0-4-54-15,0 0-28 16</inkml:trace>
  <inkml:trace contextRef="#ctx0" brushRef="#br0" timeOffset="20578.1734">7187 2701 342 0,'0'0'58'16,"0"0"-5"-16,0 0 23 15,0 0 23-15,0 0-42 16,0 0 6-16,-69 50-59 15,25-12 2-15,-3 11 24 16,3-2 2-16,5-5 5 16,8-2-5-16,9-11-32 15,8-8-1-15,6-5-12 16,5-5-66-16,3-7 1 16,0-4-129-16,3 0 33 15</inkml:trace>
  <inkml:trace contextRef="#ctx0" brushRef="#br0" timeOffset="20946.474">7022 2976 483 0,'0'0'49'0,"0"0"-49"0,0 0-5 16,0 0 5-16,0 0 26 15,114 0 13-15,-85-6 8 16,-2-7-33-16,1 0 15 15,-1-4-11-15,-2-1-14 16,-3 0-1-16,-4-2-3 0,-2 2 1 16,-3-3-2-16,-4 0 2 15,-4 5-1-15,-3 2 8 16,-2 8-6-16,0 4 5 16,-2-2-1-16,-17 4 17 15,-2 0-14-15,-6 2 0 16,-4 23-9-1,2 6 0-15,4 1 0 0,7-2 0 16,9-3 0-16,9 1 5 16,0-2-6-16,0-2 1 15,16-2-4-15,8-6-15 16,5-9-40-16,4-7-48 16,1 0-32-16,-3-18-160 0</inkml:trace>
  <inkml:trace contextRef="#ctx0" brushRef="#br0" timeOffset="21409.4099">7575 2815 390 0,'0'0'45'0,"0"0"-45"16,0 0 0-16,0 0 11 16,0 0 51-16,0 0 45 15,-25-10-41-15,-4 10-57 16,-2 0 10-16,2 18 13 15,4 5-15-15,4 16-2 16,5 3-12-16,7 2-1 0,7-1-2 16,2-11 0-16,0-8-1 15,13-11-16-15,7-6 9 16,5-7-5-16,0 0-11 16,6-14 17-16,-5-20-6 15,-4-6 11-15,-4-5-2 16,-9 0-4-16,-9-2 8 15,0 1-4-15,0-2 11 16,0 2 4-16,0 2-9 16,-6 5 17-16,1 14-19 15,1 9 3-15,4 10 15 16,0 6-15-16,0 0 1 16,0 0-8-16,0 4 2 15,0 21 2-15,2 15 14 16,9 17-3-16,-2 3-9 15,0-3 14-15,0-10-11 0,-5-9-5 16,5-9-2-16,-3-10-6 16,0-8-38-16,0-11-96 15,0-6-89-15</inkml:trace>
  <inkml:trace contextRef="#ctx0" brushRef="#br0" timeOffset="21663.9037">7953 2388 403 0,'0'0'145'0,"0"0"-101"16,0 0-33-16,0 0 20 15,0 0-26-15,0 0 36 16,-2 119 6-16,-2-85-37 15,4-2-2-15,0-6 0 16,0-4-8-16,0-8-6 16,0-8-86-16,0-6-54 15,4-2-52-15</inkml:trace>
  <inkml:trace contextRef="#ctx0" brushRef="#br0" timeOffset="21827.4667">8003 2434 532 0,'0'0'117'0,"0"0"-103"0,0 0-14 0,0 0 1 0,0 0 39 15,0 0-26-15,8 123 17 16,-8-98-27-16,0-5-4 16,0-1-8-16,0-9-56 15,0-10-130-15</inkml:trace>
  <inkml:trace contextRef="#ctx0" brushRef="#br0" timeOffset="22453.7909">8400 3036 616 0,'0'0'57'15,"0"0"-57"-15,0 0 1 16,0 0 0-16,0 0 13 16,2 102 26-16,-2-82-11 15,-5-9-25-15,5-4-4 16,0-3 0-16,0 0-10 16,0 4-38-16,-4-4-91 0,-6-4-49 15</inkml:trace>
  <inkml:trace contextRef="#ctx0" brushRef="#br0" timeOffset="24672.5693">3436 3601 362 0,'0'0'79'0,"0"0"-67"16,0 0 13-16,0 0 33 0,0 0-27 15,0 0 20-15,0-10-19 16,0 10-31-16,0 24-1 16,6 23 4-16,11 23 37 15,-1 14-20-15,-5-2-17 16,1-9-4-16,-8-20 0 15,1-18 6-15,-3-17-6 16,0-11 0-16,0-4 0 16,-2-3-4-16,0 0-3 15,2-5-3-15,5-31-26 16,7-22-23-16,5-13-47 16,10 6 51-16,2 13 31 15,0 23 24-15,6 18-16 16,1 11-3-16,-1 0 7 15,-1 16 12-15,-3 14 12 0,-10 8-1 16,-10 6 21 0,-8 4 16-1,-5 2-24-15,-8-6 40 16,-15-6 0 0,-12-5-21-16,2-10 9 15,-5-5-4-15,1-3-39 16,1-9 6-16,9-6-15 15,7 0-12 1,9-2 0 265,9-13-20-281,2 0 5 16,4-9-49-16,25-2-11 0,9-1 48 0,9 5-18 16,4 6-31-16,0-4 47 0,5 4-28 15,-2-1 65-15,-6 2 4 16,-8-1 23-16,-11 8 22 0,-10 1-32 0,-11 4 66 15,-8 3-38 1,0 0 33-16,0 0 37 0,-2 6-47 0,-21 24-34 0,-6 8-3 16,-2 4-16-1,10-8 11-15,7-14-22 0,12-13 1 16,2-7-7-16,0 0-29 0,0 0-28 0,9-4 3 0,11-15 55 0,0-1-2 16,-1 9 5-16,-5 2-18 15,1 9 20-15,4 0-11 0,8 6 11 0,6 11 35 0,5-2-25 16,1-3-10-16,6-9 3 15,0-3-1-15,2-11 0 16,-3-29-2-16,3-14 1 0,-9-8-4 0,-11 0 2 16,-12 12 1-16,-15 15 5 0,0 14-2 15,-26 10 28-15,-11 5-8 0,-4 6 3 16,-4 0-5-16,2 5-21 16,10 14-1-16,14 7-1 15,11 2 0-15,8 13-1 0,8 5-15 16,23 10 13-16,2-2-2 15,3-10-16-15,-1-5 2 16,-6-9 6-16,-6-6 11 0,-8-2 2 16,-9-4 4-16,-3-1 8 0,-3 0 23 15,0-3-15-15,-7-7-9 16,-8-1-4-16,1-2-4 0,3-4-1 16,3 0 0-16,2 0-13 0,6-11-8 15,0-13-33-15,0-12-40 0,27-7 32 0,9-5 43 16,9 1 16-16,1 0-3 0,-1 5 5 15,-5 7-1-15,-7 6 4 0,-6 8 3 16,-9 4 19-16,-7 9 0 0,-4 2 6 16,-7 6-6-16,0 0 52 0,0 0-19 0,-5 0-4 0,-22 12-38 0,-6 11-15 15,-2 10 3-15,-1 3 2 0,9-5-2 0,9-6-2 16,12-10 1-16,6-9-2 0,0-3-8 0,0-1-26 16,9-2 2-16,11 0 10 0,2-2 3 0,3-16 8 0,-8 2 10 15,-3 4-9-15,-5 6 10 0,-7 6-4 16,0 0 9-16,4 0-5 0,2 0 3 0,7 0 14 0,5 10 7 0,2 4-16 15,5-1 2-15,4-1-7 16,-2-11-1-16,0-1-4 16,-2 0-11-16,-5-7-30 15,-11-16-94-15</inkml:trace>
  <inkml:trace contextRef="#ctx0" brushRef="#br0" timeOffset="25383.0896">4905 3723 383 0,'0'0'104'0,"0"0"-71"16,0 0 8-1,0 0 7-15,0 0 16 0,0 0-30 16,-19-11-26-16,19 11-7 16,0 9 5-16,0 23-4 15,9 11 29-15,4 9 14 16,0-6-37-16,0-4-8 16,-1-8-3-16,-1-12 0 0,-7-5 2 15,1-8-46-15,-3-7-8 16,-2-2-41-16,0-2 14 15,0-26-63-15</inkml:trace>
  <inkml:trace contextRef="#ctx0" brushRef="#br0" timeOffset="25568.6358">4818 3582 509 0,'0'0'54'0,"0"0"-13"15,0 0 3 1,0 0-4-16,0 0-20 0,0 0-3 16,0-19-17-16,12 17 12 15,8 2-24-15,2 0 6 16,5 0-48-16,-2 0-63 16,-10 12-148-16</inkml:trace>
  <inkml:trace contextRef="#ctx0" brushRef="#br0" timeOffset="26772.461">5111 3764 324 0,'0'0'241'0,"0"0"-240"0,0 0-1 16,22 136 0-16,-17-108 23 15,-1-8-16-15,-2-14 13 16,-2-6-15-16,2 0 12 15,-2 0 19-15,2 0-26 16,-2 0-2-16,3-14 4 16,-1-12-12-16,2-10-17 15,6 2 1-15,-2 7 10 16,3 10 5-16,3 6-1 16,-3 6-7-16,1 5 5 15,-4 0-1-15,3 0 5 16,1 0 12-16,-4 0-1 15,1 5 9-15,0 6-11 0,0-4-6 16,0 3 5-16,-1-1-6 16,4-6-3-16,-1-3 1 15,2 0-2-15,1 0 0 16,-1-3-1-16,-1-6 6 16,-4 8-8-16,-3 1 3 15,-3 0 0-15,0 0 1 16,0 0-5-16,5 12 5 15,4 8 1 126,0 8 0-32,7-6 0-109,-1-6 0 16,8-9-2 47,4-7-9-63,2-5-24 0,5-27 10 0,-5-6 3 0,-8 8 11 0,-9 10 3 15,-14 12 11-15,0 8-3 0,-8 0 68 0,-17 12-28 0,-3 14-28 0,1 7-2 0,5 0 10 16,6 3 7-16,7-5-25 0,9-10 0 0,0-7-4 0,0-10-7 0,21-4-27 0,5-10 21 15,4-25-20-15,-1-12 30 0,-8 1-61 0,-7 15 45 0,-10 16 2 0,-4 13 19 16,0 2 27-16,0 0 21 0,0 8-22 0,0 18-1 0,0 12-18 0,3-2-3 16,5-6-2-16,8-13 9 0,4-10-22 0,2-7 0 0,9-10-13 15,1-26 15-15,-3-14-18 0,-3 0-15 0,-7 14 26 0,-11 14-7 0,-3 18 23 0,-5 4 26 0,0 0 20 16,0 0 12-16,0 0-46 0,0 0-3 0,0 5-9 0,0 12 1 0,8 1-3 0,6-4 2 0,3-5-8 0,4-2 4 0,1-3-14 16,0-2 6-16,0 0 7 0,1 2-4 15,-6 4-1-15,2 3 10 16,-3 6-6-16,-1-1-1 15,1-2 7-15,-3-7-30 16,0-7-23-16,1 0-15 16,-4-27 3-16,4-11 25 15,-5 5 12-15,-7 10 28 16,-2 12 9-16,0 10 60 16,-4 1-3-16,-14 0 18 15,0 12-3-15,-2 22-29 16,2 8-22-16,5 3 13 0,6-3-39 15,7-15 10-15,0-10-10 16,0-11-3-16,5-6-1 16,17 0-5-16,2-27 5 15,3-6-7-15,-5 1 7 16,-11 14 0-16,-3 11 0 16,-8 7 4-16,0 0 4 15,0 0 4-15,0 7-8 16,0 7-4-16,2 11 0 15,4-4-4-15,3-8-5 16,3-5-43-16,0-8-38 0,1 0-29 16,-3 0-57-1</inkml:trace>
  <inkml:trace contextRef="#ctx0" brushRef="#br0" timeOffset="28186.1634">6669 3844 522 0,'0'0'106'15,"0"0"-96"-15,0 0-7 16,0 0-3-16,0 0 0 15,0 0 0-15,33 104 0 16,-27-98-9-16,3-6-14 16,0 0 21-16,5-22 2 0,-2-7 0 15,2-1 3-15,-5 13 5 16,-5 9-5-16,-1 8 5 16,-3 0 29-16,2 0-26 15,4 4-11-15,6 15 0 16,3 6 20-16,3-7-16 15,1-8-6-15,2-10 2 16,6-8-18-16,6-26 16 16,1-8-15-16,-1 2-16 15,-6 11 7-15,-7 15-3 16,-7 14 22-16,-5 0-5 16,0 27 12-16,3 10 68 15,1 13-42-15,-1 0-4 16,2-1-18-16,-2-15 2 15,2-14-9-15,3-12 3 0,-1-8-5 16,6-8 5-16,1-26-22 16,-4-14 15-16,-2-6-14 15,-6 4-17-15,-7 10 20 16,-3 12 6-16,0 14 12 16,-9 6 47-16,-11 6 2 31,-1 2-16-31,2 0-10 0,-2 3-21 0,6 14 4 15,4 3-6-15,4 6 0 16,7 0-6-16,0 2 3 0,2-2 0 16,19-8-4-1,1-7-7-15,-2-6 6 16,0-5-37-16,-1 0 4 16,0-13 23-16,-6-2 10 0,-2 3 5 15,-4 6-2-15,-3 6 10 16,-2 0 3-16,0 0 15 15,4 8-23-15,5 10 41 16,-1-3-41-16,6 0 3 16,2-7-6-16,4-8 3 15,9 0-2-15,5 0-17 16,5-12 19-16,-2 0-2 16,3 5 2-16,-4 0 0 0,3 7-7 15,-8 0 7-15,-2 0 0 16,-4 0-8-16,-7 0 8 15,-2 0-5-15,-1-2-6 16,-3-22 2-16,-3-4 7 16,-5-7 3-16,-6 6-1 15,0 5 0-15,0 6 1 16,-13 6 6-16,-7 5 19 16,3 7 19-16,-1 0-12 15,5 0-24-15,4 15 2 16,4 13-11-16,5 2 1 15,0 6-2-15,0-6 1 16,20-6 0-16,5-10-6 16,4-14-5-16,0 0-16 0,0-10 10 15,-5-11-15-15,-6 11 14 16,-7-1 16-16,0 11 2 16,-4 0 4-16,1 0 5 15,2 28 41-15,1 6-14 16,2 5-33-16,3-4 8 15,3-10-11-15,0-12-7 16,1-9-3-16,-3-4 10 16,-1-7 2-16,1-28-1 15,0-13 1-15,-2-14 0 0,-1-12-2 16,-8-10 0 0,1-9-7-16,-3-3 11 15,-2 6-4-15,1 18 0 16,-1 26 1-16,-2 25 29 15,0 15 22-15,0 6-11 0,0 23-21 16,0 40-17-16,0 28-3 16,0 21 26-16,0-2-15 15,2-12-11-15,5-25-8 16,2-25-76-16,-3-28-17 16,-3-20-139-16</inkml:trace>
  <inkml:trace contextRef="#ctx0" brushRef="#br0" timeOffset="29209.6486">8157 3712 672 0,'0'0'61'0,"0"0"-61"0,0 0-73 16,0 0 71-16,0 0-33 16,0 0 34-16,126-35 1 15,-110 29-2-15,-9 6 2 16,-3 0 12-16,1 0-3 15,-1 17 47-15,2 11-39 16,-1 4 31-16,4-3-46 16,-2-6 2-16,4-9-3 15,5-11-1-15,4-3-16 16,6 0 15-16,5-15-22 0,-2-10 19 16,0 4 4-16,-8 3-6 15,-8 6 5-15,-6 7 1 16,-5 4 0-16,-2 1 27 15,0 0-10-15,0 0-11 16,0-3 4-16,2-1-10 16,3-2 0-16,-1-2 0 15,5-6 3-15,2-5-5 16,-2-4 4-16,0-3-2 16,-3-2 0-16,2-4-1 15,-4-6-3-15,0-4 4 16,0-3-15-16,-1 0 14 15,-3 3-15-15,0-1 13 16,0 10-6-16,0 8 8 16,0 11 1-16,0 10 11 0,0 4 19 15,0 0 6-15,-5 6-34 16,1 26 9-16,-2 20-10 31,-2 14 7-15,6 4 19-1,2-1-21-15,0-8 2 0,0-14-8 0,5-9 0 0,4-7-17 0,-1-12-3 16,-1-2-26-16,3-5 39 16,-4 2-9-16,-2 5 16 15,5 8-2-15,-3 3 6 16,6 0-4-16,1-6 0 0,1-10-17 16,5-9-25-16,4-5-23 15,2-5 18 1,2-19 41-16,2-8 4 15,0-2-4-15,2-3 1 16,-2 2 5-16,-10 6-7 0,-5 11 7 16,-12 8 0-16,-2 9 66 15,0-1 14-15,-6 2-11 16,-15 0-11-16,-1 2-24 16,-1 21-21-16,2 8-4 15,3 7-7-15,7 0 10 16,11-6-12-16,0-12-1 15,0-8 1-15,13-10-39 16,9-2-18-16,7-21 32 0,-2-15 7 16,-5 1 14-16,-4 9-18 15,-9 13 15-15,-5 10 5 16,-4 3 2-16,0 0 27 16,0 3-15-16,7 24-6 15,2 7 7-15,6 0-12 16,-1-8-1-16,6-16 0 15,2-10-22-15,3 0 12 16,2-2 2-16,-5-9 3 16,-7 7 5-16,-3 4-30 15,-8 0 18-15,1 7 12 16,-3 21-8-16,0 10 8 0,2 2 0 16,3-9-51-16,2-20-107 15,0-11-187-15</inkml:trace>
  <inkml:trace contextRef="#ctx0" brushRef="#br0" timeOffset="32600.6713">1782 5409 98 0,'0'0'195'15,"0"0"-138"-15,0 0-22 16,0 0 13-16,0 0-15 16,0 0-11-16,0 0 22 15,-96-33-11-15,90 30-31 16,1 2-2-16,0 1-2 15,3 0 2-15,0 0 2 16,0 0 3-16,2 0 19 16,-2 0-2-16,2 0-12 0,0 18-4 15,0 12-3-15,0 4-1 16,0 0 3-16,13-6-4 16,1-8-1-16,-2-8-14 15,-2-6 7-15,-3-6-15 16,-5 0 5-16,-2 0 17 15,0-6 10-15,0-10 1 16,-7 2 7-16,-11 2 0 16,-2 6 20-16,0 6 9 15,-2 0-26-15,1 0-12 16,0 20-4-16,2 1 1 16,11-6-9-16,4-7 3 15,4-4-9-15,4-4-59 16,21 0-84-16,-2-14-54 0</inkml:trace>
  <inkml:trace contextRef="#ctx0" brushRef="#br0" timeOffset="33355.734">2085 5228 208 0,'0'0'0'0,"0"0"-132"0</inkml:trace>
  <inkml:trace contextRef="#ctx0" brushRef="#br0" timeOffset="34590.4976">2256 5141 114 0,'0'0'168'0,"0"0"-108"16,0 0-26-16,0 0-26 16,0 0 10-16,0 0-11 15,-8 0 5-15,8 0-12 16,0 0-1-16,0 0 1 15,0 0 0-15,-3 0 0 16,3 0-1-16,0 0-5 16,0 0 6-16,0 0 0 15,0 0 0-15,0 0 0 16,0 0 7-16,0 0-7 16,0 0-1-16,0 0-8 0,7 0-1 15,-3 0-21-15,1 0 1 16,0 0 22-16,-1 0-34 15,-4 0-87-15,0 0 14 16,0 0 115-16,0 0 25 16,0 0 46-16,0 0 18 15,0 0-18-15,0 0 7 16,0 0-56-16,0 0-1 16,0 0-19-16,0 0 4 15,0 0 3-15,0 0 11 16,0 0 30-16,-14 0 16 15,-3 0-25-15,-6 8-16 16,1 4-10-16,5 8-11 0,1 2-5 16,5 3 2-16,4-5-1 15,5-8 4-15,2-2-4 16,0-4 0-16,4 0 0 16,16-3-16-16,0 1 10 15,1 0-8-15,2-4-15 16,-2 0 19-16,-3 0 0 15,-5 0 10-15,-9 0-2 16,-2 0-1-16,1 0 1 16,4-11-3-16,6-10 10 15,5-5-10-15,2-2 4 16,-2 5 1-16,-3 2 0 0,1 5 1 16,-5 5-2-16,1 4 1 15,-4 4 0-15,-6 0 1 16,1 2 2-16,-3 1-3 15,0 0 13-15,0 0 8 16,0 0-2-16,0 0-11 16,0 0 7-16,0-3-12 15,0 3-3-15,0 0 0 16,0 0 0-16,-3 0-24 16,3 0-25-16,0 0-39 15,0 0-36-15,0 4-28 16</inkml:trace>
  <inkml:trace contextRef="#ctx0" brushRef="#br0" timeOffset="35118.663">2424 5128 365 0,'0'0'61'16,"0"0"-52"-16,0 0 14 15,0 0 31-15,0 0-15 16,0 0-8-16,-29-25 19 15,13 25-31-15,1 0-1 16,-4 0-15-16,2 0 3 16,3 0 16-16,1 2-14 15,9 6-8-15,2 1 0 16,2 0-11-16,0 3 10 16,0 2-23-16,19-2-11 0,6-5-3 15,-2-4 7 1,-4-3-24-16,-3 0 21 15,-3 0-12-15,-3 0 27 0,-10-6 13 16,0 0 6-16,0 0 8 16,0 0 23-16,-6 2 23 15,-11 2 3-15,-1 0-20 16,1 2-22-16,0 0 14 16,0 0-1-16,-1 0-16 15,-2 4-10-15,-2 8-2 16,-3 6-7-16,5 4 4 0,1 3-6 15,5-1 7 1,7-3-7-16,3-1 8 16,4 1 0-16,0 1-18 0,0 1 10 15,0 4-38-15,13 3 7 16,11 0 2-16,5 0-15 16,3-8-12-16,-1-6 30 15,-2-14-45-15,0-2-53 16,-2 0 82-16,0-16 51 15,-4 2 0-15,-2-2-1 16</inkml:trace>
  <inkml:trace contextRef="#ctx0" brushRef="#br0" timeOffset="35926.5144">2601 5222 172 0,'0'0'190'16,"0"0"-146"-16,0 0 22 16,0 0-16-16,0 0 1 0,0 0-3 15,-77 57-25-15,59-14-11 16,7 2 29-16,9 2-2 16,2-5-37-16,6-10 4 15,21-11-6-15,6-8-10 16,1-13-13-16,1 0 2 15,-4-18 11-15,-2-16-12 16,-8-6 22-16,-15 6 0 16,-6 5 0-16,0 12 0 15,-10 5 35-15,-4 6 3 0,3 0-11 32,7 3-18-32,4 3-8 0,0-3-2 15,0 0-10-15,6-3-21 0,21 2 23 16,6-3 9-1,1 3 0-15,-5 1 0 16,-5 3-7-16,-3 0 3 0,-11 0 1 16,1 14 3-16,1 2 7 15,-1 1-7-15,4 2 1 16,5-6-3-16,1-1-5 16,0-2 2-16,0-1-16 15,-1-6-9-15,-5 0 16 16,-3-1 14-16,-1-2 0 15,-5 0-7-15,4 0 14 16,-4 0 14-16,3-7-17 0,2-11 7 16,0-12 3-16,2-6-13 15,1-8 8-15,-1-15-9 16,3-13 0-16,4-10-2 16,-2-2 0-16,-1 14 2 15,-1 24 0-15,-7 24-7 16,-5 15 7-16,-2 7 0 15,1 14 9-15,4 42 19 16,2 32 8-16,-1 23-7 16,2 8-23-16,3-9-6 15,0-22-8-15,5-28-27 16,-2-36-89-16,-9-24-101 0</inkml:trace>
  <inkml:trace contextRef="#ctx0" brushRef="#br0" timeOffset="36564.834">3212 5223 673 0,'0'0'15'0,"0"0"-15"15,0 0-21-15,0 0 18 16,114 8-5-16,-76-8-14 16,-9 0 19-16,-9 0-17 15,-11 0 18-15,-5 3 2 16,-4 8 0-16,2 11 8 15,2 13 28-15,4 7-33 16,1-6 4-16,3-10-7 16,5-12-19-16,-2-12-16 0,1-2-8 15,-3 0 42-15,-6 0-1 16,-7-8 4-16,0 0 43 16,0 5 25-16,-5-6-9 15,-8 3-21-15,-2 2-8 16,3 0 8-16,3 2 1 15,9 0-22-15,0-1-19 16,0 0-1-16,0-3-56 16,23-2 15-16,10-8 33 15,5-4 6-15,2-8-2 0,-3-8 0 16,-5 2-19 0,-6-7 15-16,-5-4-7 0,-10 1 16 15,-4 3-1-15,-7 5-4 16,0 12 3-16,0 10 2 15,0 8 20 1,0 6-2-16,-7 0-6 0,0 0 8 16,-4 24-14-16,-3 16-5 15,6 10-2-15,4 0 5 16,4-1-2-16,0-11 2 16,2-11-6-16,13-6 2 15,1-9-18-15,-1-9-13 16,-3-3 24-16,-4 3-3 15,1 5 10-15,3 12 3 16,1 18 13-16,7 22 8 0,5 10 3 16,6 6-15-16,9-16-12 15,4-23-13-15,10-23-53 16,4-14-53-16,-7-36-4 16,-9-18-85-16</inkml:trace>
  <inkml:trace contextRef="#ctx0" brushRef="#br0" timeOffset="37177.1965">4899 4991 501 0,'0'0'80'0,"0"0"-67"16,0 0-5-16,-13 164 67 15,13-74 3-15,0 3-29 16,0-9-23-16,13-12-10 16,3-19-15-16,-1-22 3 0,-4-14-4 15,-4-12 5 1,-2-5-5-16,-5 0 12 0,0-8-2 16,0-31-10-16,0-22-5 15,-12-15-31-15,1-2 4 16,5 4 31-16,3 9-9 15,3 7 7-15,0 12-28 16,0 8 18-16,18 15-11 16,6 6-2-16,1 11 18 15,0 6 7-15,0 0-10 0,-2 28 9 16,0 12 2 0,-7 7 11-16,-7-6 2 0,-9-6-13 15,0-8 13 1,-3-3 35-16,-23 1-8 15,-8 1-21-15,-9-2-7 0,-1 0 11 16,2-9-5 0,7-4-18-16,8-9 0 0,11-2-1 15,9 0-34-15,7-19-46 16,0-10-182-16</inkml:trace>
  <inkml:trace contextRef="#ctx0" brushRef="#br0" timeOffset="38238.5154">5164 5159 326 0,'0'0'114'0,"0"0"-114"0,0 0-5 16,0 0 5-16,0 0 24 16,0 0 28-16,67 52 54 15,-58-2-21-15,3 9-23 16,-4-3-14-16,1-12-44 15,-3-16-1-15,-1-12-1 16,0-13-2-16,-3-3 0 16,-2 0 3-16,0-23-1 15,0-23-4-15,0-12-8 16,0-3-9-16,6 8 17 16,3 13-6-16,0 13 8 15,3 11-2-15,5 7 2 0,5 3-2 16,10 1 0-16,7 5 2 15,6 0-7-15,4 0-8 16,-2 0-10-16,3 0-41 16,-2 0-20-16,-5 0 19 15,-8 0 12-15,-8 0 1 16,-14-1 51-16,-11 1 3 16,-2 0 36-16,-8 0 89 15,-28 12-66-15,-7 17-11 16,-1 14-11-16,1 0 21 15,12 1-34-15,14-9-4 16,12-9-16-16,5-13-8 16,0-4-2-16,11-9-28 15,12 0 6-15,4-16-16 16,4-15 19-16,-7 4-22 0,-6 7-2 16,-10 11 44-16,-5 9 5 15,-1 0 6-15,1 23 59 16,-1 17-26-16,5 10-12 15,3-2 0-15,4-12-27 16,4-18 0-16,6-14-3 16,5-4-7-16,7-33 6 15,6-30-4-15,1-22 0 0,-10-10-18 16,-6 1-39 0,-14 13 34-16,-11 17-2 0,-2 22 11 15,-4 20 22-15,-19 16 39 16,-1 6 75-16,0 0-84 15,5 24 8 1,4 14-25-16,6 14-10 0,4-2 7 16,5-6-8-16,0-12-2 15,25-13-23-15,6-7-9 16,3-5-12-16,-5-1 18 16,-5-2-34-16,-5 7 27 15,-9 0 33-15,1 3 0 16,-7 3 22-16,4-4 12 0,1-1 4 15,-5-1-24 1,2-7-12-16,4-3-2 0,-1-1 0 16,1 0 5-16,6 0-9 15,2-5 9-15,6-19-5 16,-1-10 3-16,2-8-3 16,-4-11-7-16,2-3 7 15,-1-6-14-15,-2-3 3 16,-2 8-6-16,-5 7 15 15,-6 13 4-15,-7 17 2 16,0 12-3-16,0 8 39 16,0 0 31-16,-9 28-33 15,-4 27-37-15,0 17 4 16,3 10 36-16,8-4 2 16,2-10-3-16,0-7-27 15,4-15-13-15,17-6 0 0,-3-12-40 16,-1-16-64-16,-8-12-61 15,-9-10-287-15</inkml:trace>
  <inkml:trace contextRef="#ctx0" brushRef="#br0" timeOffset="38464.9139">6164 5270 642 0,'0'0'59'0,"0"0"-59"15,0 0-1-15,0 0 1 16,0 0 39-16,127-71-13 16,-86 65 3-16,-1 6-13 0,-2 0-14 15,-7 0-1-15,0 0-1 16,-6 13-25-16,-3 7 5 16,-5 6-64-16,-7 0-21 15,-6-4-4-15,-4-8-105 16</inkml:trace>
  <inkml:trace contextRef="#ctx0" brushRef="#br0" timeOffset="38798.4936">6523 5055 753 0,'0'0'35'15,"0"0"-35"-15,0 0-3 16,0 0-26-16,0 0 29 15,0 0 2-15,47-2-2 16,-31 2-4-16,-5 12 4 16,0 2 0-16,-2-1 0 15,-3 4 1-15,1-3-1 16,-3-1 5-16,8 6-5 16,-1-1 0-16,11 2-2 15,7 3 8-15,5 3-16 16,1-4 1-16,-6-2 9 0,-2 0-3 15,-14-7 2 1,-5 4 0-16,-8-1 1 0,0 0 8 16,-12 4 5-16,-9-2-13 15,2-2-4-15,3-10-41 16,3-6-167-16</inkml:trace>
  <inkml:trace contextRef="#ctx0" brushRef="#br0" timeOffset="39331.9323">6900 5173 745 0,'0'0'53'0,"0"0"-53"16,0 0-35-16,0 0 35 15,0 0-7-15,71 115 7 0,-55-97-2 16,-3-7-5-16,5-6-45 15,-3-5 13-15,8 0 15 16,-1-6 9-16,1-10 4 16,-4 4-19-16,2 8 20 15,-4 4 7-15,-1 0 6 16,4 4 30-16,0 14-11 16,4 4-12-16,1-2 0 15,-5-7-10-15,4-8 0 16,-1-5-4-16,2-12-10 15,4-25 11-15,4-4-11 0,-2-6 12 16,-2 4 4-16,-12 10-4 16,-9 15 6-16,-8 11 9 15,0 5 21 1,0 2 33-16,0 0-17 0,0 5-35 16,0 30-15-16,0 15-4 15,0 13 4-15,8 8 0 16,8-4-18-16,4-4 17 15,0-1 2-15,-5-4 13 16,-12-1-2-16,-3 1-12 16,-32-2 0-16,-20 1-2 15,-9-4 5-15,-1-11-6 0,8-10 3 16,11-20-3-16,18-12 0 16,11-12-59-16,14-34-87 15,6-18-67-15</inkml:trace>
  <inkml:trace contextRef="#ctx0" brushRef="#br0" timeOffset="39579.2697">7624 5320 462 0,'0'0'212'0,"0"0"-92"16,0 0-36-16,0 0-49 16,0 0-35-16,0 0 0 15,-58 50-6-15,58-44 12 16,0-4-12-16,0-2-32 15,27 0-4-15,11-5 42 16,6-9 0-16,-9 1 0 0,-6 7 3 16,-10 6 1-16,-8 4-2 15,-5 28 16-15,4 8 6 16,0-2-24-16,-1-6-12 16,5-20-85-16,-5-12-80 15,-1-26-140-15</inkml:trace>
  <inkml:trace contextRef="#ctx0" brushRef="#br0" timeOffset="43397.3919">2896 517 449 0,'0'0'44'0,"0"0"-39"16,0 0-4-16,0 0 3 16,0 0 53-16,0 0 4 15,0 0-7-15,-25-46-5 0,25 46-5 16,0 0-11-1,0 0-8-15,0 0-14 0,0 0-11 16,0 0 0-16,0 30-11 16,-2 34 11-16,-4 26 8 15,1 21-6-15,-1-6 7 16,6-7-9-16,0-15 0 16,0-12-1-16,0-7 1 15,0-18 0-15,4-10 1 16,0-17 2-16,-1-12-6 15,-3-7 3-15,0 0-19 16,0 0-9-16,2-22-40 16,-2-28-97-16,0-15-383 15</inkml:trace>
  <inkml:trace contextRef="#ctx0" brushRef="#br0" timeOffset="43799.2603">2555 605 570 0,'0'0'43'16,"0"0"-20"-16,0 0 19 15,0 0-35-15,0 0-7 16,0 0 0-16,58-19 48 16,-9 14-21-16,9-3-6 15,2-4 23-15,10 0-1 0,-4-4-34 16,-1-2-8-16,-5-1-2 16,-12 0 2-16,-12 7-7 15,-11 3 5-15,-11 8-25 16,-10 1 5-16,-4 0-7 15,0 0 16-15,0 0-4 16,0 3-30-16,-2 16-37 16,0 6-21-16,2 2-21 15,0-7 3-15</inkml:trace>
  <inkml:trace contextRef="#ctx0" brushRef="#br0" timeOffset="44075.6385">3220 575 363 0,'0'0'52'15,"0"0"-24"-15,0 0-16 16,0 0-9-16,0 0-3 16,0 0 0-16,0 6 20 15,0-6-7-15,0 0 30 16,0 0-11-16,0 0-9 16,0 0 12-16,0 2-13 15,0 7-1-15,0 14 12 16,0 24-19-16,0 17 19 15,0 22 4-15,0-2-36 0,0-10 6 16,0-11-6-16,6-23-2 16,0-11 0-16,1-12-5 15,-5-8-3-15,2-9-6 16,-1 0-39-16,-3-1-15 16,0-34-16-16,0-6-216 15</inkml:trace>
  <inkml:trace contextRef="#ctx0" brushRef="#br0" timeOffset="44639.1294">3471 599 372 0,'0'0'34'0,"0"0"-33"15,0 0 14-15,0 0 38 0,0 0 35 16,0 0-14-16,4-20-7 15,-4 20 5-15,-6 10-42 16,-4 22-17-16,2 20-13 16,-3 21-1-16,1 8 1 15,6-6 0-15,2-16 2 16,2-22-5-16,0-19-13 16,0-8-23-16,0-10-42 15,0 0 23-15,-2-19 57 16,-7-25-100-16,-5-17-35 15,3-17 98-15,3 0 38 16,1-2 6 0,-2 6 7-16,4 15 6 0,3 14 39 0,0 12-2 15,2 15-31-15,0 12 37 16,0 6-60-16,20 0-2 16,14 8-1-16,8 20 1 15,7 20 20-15,-3 6 17 16,2 4-17-16,-4 1 0 15,-4-13-12-15,-6-14-5 16,-6-10 4-16,-3-6-7 16,-5-8 0-16,-3-6 5 15,-3-4-1-15,-3-42 15 0,-7-23-10 47,-4-5-6-47,0 1 12 0,0 4-8 0,-4 5 14 0,-9 8-13 16,1 9-4-16,6 22-6 0,4 15 2 15,2 8-32-15,0 0-104 16,0 23-93-16,0 8 94 16</inkml:trace>
  <inkml:trace contextRef="#ctx0" brushRef="#br0" timeOffset="45092.9153">4267 463 427 0,'0'0'102'16,"0"0"-57"-16,0 0-11 15,0 0 1-15,0 0-6 16,0 0-7-16,-85 64-6 16,38 14-14-16,7 23 25 15,11 7-5-15,10-3-11 16,15-11 12-16,4-16-17 16,2-23-6-16,25-16-3 15,6-23-6-15,3-16 5 0,5-5 4 16,3-34-1-16,3-19 1 15,-5-15 9-15,-9 4-9 16,-14 0 0-16,-19 8 0 16,-10 10 26-16,-32 2-10 15,-9 11 1-15,2 11 8 16,6 7-1-16,15 8-20 16,12 8-4-16,10 1-5 15,6 3-71-15,0 0-100 16,8 4-114-16</inkml:trace>
  <inkml:trace contextRef="#ctx0" brushRef="#br0" timeOffset="45975.7089">2954 1269 362 0,'0'0'51'0,"0"0"-45"16,0 0-12-16,0 0-1 16,0 0 7-16,0 0 2 15,91-17 13-15,-35 16 20 16,15 1 42-16,21 0-35 0,5 0-12 15,9 8-16-15,-2 6-14 16,-2-4 1-16,-4-2 0 16,-3-8 1-16,-9 0-2 15,-12 0 6-15,-7-12-6 16,-14 0 1-16,-9 0-1 16,-8 6 0-16,-11 2 0 15,-9 3-2-15,-8 1-52 16,-8-3-62-16,0-7-21 15</inkml:trace>
  <inkml:trace contextRef="#ctx0" brushRef="#br0" timeOffset="70429.8536">2138 7010 356 0,'0'0'0'0,"0"0"-105"16</inkml:trace>
  <inkml:trace contextRef="#ctx0" brushRef="#br0" timeOffset="72717.3203">2187 7385 321 0,'0'0'38'16,"0"0"-28"-16,0 0-8 15,0 0 4-15,0 0 7 16,0 0-12-16,9-4 45 16,-9 2 5-16,0 1 14 15,0-2-14-15,0 2-10 0,0-1 45 16,-2-1-61-16,-25 3-21 15,-8 0 3-15,-10 16-7 16,-6 24 0-16,-7 14 0 16,2 17 11-1,7-2-10-15,10 0-1 16,6-4 4-16,18-10-9 16,7-3 12-1,6-9-6 1,2-14-1-16,2-12-5 15,19-12 5 1,8-5-3-16,10-7 3 16,5-27 2-16,6-21-2 0,-2-6-1 15,-3-2-7-15,-7 7 16 0,-11 16-8 0,-12 15 0 16,-8 14-3-16,-5 9-2 0,0 2 5 16,-2 0 0-16,0 0 6 0,0 0 6 15,3 0-10-15,1 2-2 16,2 20 0-16,8 8 4 15,4 6-2-15,0-2-2 16,1-5 12-16,4-12-12 16,1-7-6-16,6-8-18 15,7-2-25 79,1-4-3-78,-1-24-32-16,-2-9 25 15,-16-2 25-15,-1-2 21 0,-7 4 13 16,1-3 7-16,-6 9-2 16,-1 12 29-16,-3 6 2 0,-2 12-5 15,0 1 13-15,0 0-14 0,4 11-5 0,1 42-25 0,4 31 32 0,-2 36 53 0,-1 23-75 16,3 5 0-16,-3-10 7 0,4-15-10 15,-2-19-3 1,-1-19-4-16,-1-20 4 0,0-23-1 16,-4-19-3-16,-2-17 0 15,2-6 16-15,-2 0-15 0,0-38 13 0,0-27-14 0,-4-23-29 0,-8-22 24 16,1-8-8-16,5-3-7 0,-2-4 11 16,8 7-12-16,0 11 20 0,0 10-17 15,14 21 18-15,13 18-7 16,4 17 7-16,3 18-19 15,1 12 18-15,5 11-28 16,5 0 19-16,1 25 4 16,-3 11 6-16,-5 1 3 15,-5 2-3-15,-8-6 0 16,-8-4-9-16,-7-8 24 16,-10-6-15-16,0 1 8 15,-8-1 8-15,-25 10 12 0,-9 0-26 16,-10 6 1-1,0-3-5-15,2-3 9 0,10-10-9 16,11-4 2-16,13-10 0 16,12-1-6-16,4 0-10 15,0 0-58-15,18 0-38 16,20-15 72-16,10-14 13 16,10-5 16-16,3 0-4 15,-8 0 2-15,-13 11-14 16,-11 4 27-16,-13 9 10 15,-11 3-4-15,-5 7 63 16,0 0 21-16,0 0-8 16,0 3-15-16,-17 13-67 15,-2 8 0-15,1 0 1 0,3-1 2 16,10-12-3-16,5-7 0 16,0-4-15-16,11 0-4 15,12-4-32-15,-2-16 30 16,2-4 9-16,-3 8 14 15,-9 6-2-15,-2 10 0 16,-4 0-16-16,1 0 13 16,7 19 3-16,3 11 0 15,2 3 30-15,2-3-29 16,0-6 10-16,-4-10-11 16,-2-9 10-16,1-5 1 15,-2-11-9-15,5-37 15 16,0-20-3-16,-1-22-8 15,-3-7-6-15,-5 1 0 16,-7 4 0-16,-2 8-2 0,0 12 2 16,0 22 0-16,-4 22 10 15,-3 18 1-15,0 10 23 16,2 0-23-16,-1 19-9 16,-3 31-4-16,0 22-7 15,2 15 9-15,7-5 18 16,0-3-13-16,0-19-5 15,16-19 0-15,6-12-4 16,-2-18-17-16,-4-6-3 0,-5-3 1 16,-7-2 9-16,-4 2 10 15,0 2 4-15,0 4 42 16,0 12-39-16,0 19-2 16,0 16-1-16,0 5 0 15,14-10 1-15,10-18-1 16,9-24-27-16,13-8-22 15,7-27 2-15,2-28 29 16,-1-9-33-16,-9-2 1 16,-12 12 50-16,-13 18-5 15,-11 17 5-15,-6 14 10 16,-3 5 55-16,0 0 74 16,-3 18-107-16,-15 16-23 15,1 14 23-15,-1 7-29 0,7-14 9 16,9-13-12-16,2-16-7 15,0-12-5-15,6 0-16 16,11-14 28-16,2-20-13 16,-4-6 16-16,-1 3-3 15,-8 12 0-15,-1 13 0 16,-3 9-2-16,0 3 2 16,2 0 0-16,4 9-7 15,5 7-2-15,3 0 9 16,3-4-1-16,6-10 4 15,-1-2 0-15,10-30-3 16,6-34 0-16,-3-22-3 16,0-9 5-16,-14-1-2 15,-15 16 0-15,-8 20 0 0,-10 21 6 16,-23 21-2-16,0 12-4 16,1 6 42-16,10 3-34 15,11 32-8-15,11 19 0 16,0 11-8-16,21 1 2 15,18-8 3-15,13-14-13 16,1-10 1-16,3-5 15 16,-9-1-2-16,-10 2-1 15,-12 6 3-15,-16 10 8 16,-9 8-8-16,0 2 5 16,-7-4-6-16,-1-16 1 15,0-15-8-15,8-19-76 16,0-2-151-16</inkml:trace>
  <inkml:trace contextRef="#ctx0" brushRef="#br0" timeOffset="74006.335">3161 7696 398 0,'0'0'38'15,"0"0"-4"-15,0 0-17 16,0 0 8-16,0 0-1 15,0 0-21-15,0 0 25 16,0 0 7-16,0 0-5 16,-7 0 77-16,-4 0-81 15,-4 0-22-15,-7 10 4 16,-3 16-2-16,-4 10-6 16,0 14 0-16,8 6 1 15,8-3 2-15,13-9-3 0,0-12 0 16,0-11-6-16,19-14 1 15,0-6-3-15,6-1-6 16,0-15 7-16,-5-26-13 16,-1-7 17-16,-5 2 3 15,-5 17 2-15,-5 14 9 16,-2 11-11-16,-2 4 2 16,3 0 5-16,-1 16-14 15,7 20 20-15,4 14-13 16,2 7 12-16,8-5-3 15,4-16-18-15,4-16 3 16,4-20-116-16,-3-13-1 16</inkml:trace>
  <inkml:trace contextRef="#ctx0" brushRef="#br0" timeOffset="77989.3547">5766 7186 410 0,'0'0'7'0,"0"0"4"15,0 0-11-15,0 0 0 0,0 0 17 16,0 0-12-16,0 0 47 16,0-22 8-16,0 22-34 15,0 0 23-15,0 0-38 16,-3 14-10-16,-1 25-2 15,0 21 6-15,-8 24 24 16,1 12 10-16,0 7-35 16,0-3 26-16,4-10-29 15,5-10-1-15,0-11 22 16,2-10-21-16,0-9 6 16,0-7-7-16,0-15 11 15,0-8-10-15,0-8-1 16,0-8-21-16,0-4-3 15,0-8-119-15,0-34-11 16</inkml:trace>
  <inkml:trace contextRef="#ctx0" brushRef="#br0" timeOffset="78341.364">5454 7706 561 0,'0'0'73'0,"0"0"-63"16,0 0-16 0,0 0 6-16,0 0 0 0,0 0 15 15,51 0-12-15,-9 0 26 16,10 0-8-16,6 0-18 16,9-7 20-16,1-4-23 15,1 3-10-15,-11-2-18 16,-13 0-24-16,-11 7 32 15,-17 2 2-15,-3 1 4 16,-8 0 4-16,-1 10 10 16,-3 20 0-16,0 14 37 15,-2 13 5-15,0 2-7 16,0-1 11-16,0-9-41 16,0-18 5-16,0-12-10 15,0-15-26-15,4-4-79 0,2-38-73 16</inkml:trace>
  <inkml:trace contextRef="#ctx0" brushRef="#br0" timeOffset="79353.8372">5863 7656 765 0,'0'0'31'0,"0"0"-29"15,0 0-4-15,0 0-19 16,0 0 21-16,0 0-15 0,106-14 30 15,-67 8-30 1,3 6 15-16,-3 0 0 16,-3 14 4-16,-1 14 3 15,1 5-7-15,1 5 0 16,2-5 4-16,1-5-10 0,6-6 6 16,3-10-5-16,3-6-11 15,-1-6 12-15,0 0-21 16,-9 0 17-16,-3-12 8 15,-10-2-10-15,-12 0 10 16,-3-2 0-16,-12 0 15 16,-2-2-14-16,0-2 23 15,-16 0 7-15,-11 4-28 16,-2 6 19-16,2 8-22 16,8 2 0-16,3 0 1 15,9 8-1-15,7 26-6 16,0 22 0-16,16 22 5 0,16 17-8 15,3 5 9 32,1 0 0-47,-5-12-13 0,-7-15 26 0,-13-11-13 0,-11-8 4 0,0-1 4 0,-22-6 54 16,-10-13-33-16,1-12-26 16,2-17 42-16,6-5-40 15,0-25-7-15,9-37 2 16,14-34-53-16,0-29 9 15,34-15-12-15,10 2 21 0,8 5 11 16,1 8-49 0,-2 10-21-16,-3 6 52 0,-9 12 2 15,-10 16 40-15,-11 27 0 16,-13 27 33-16,-5 18 96 16,0 9-2-16,-20 18-66 15,-5 34-55-15,-2 30 5 16,0 23 19-16,6 13-14 15,9-5-15-15,12-28 21 16,0-26-22-16,27-28-14 16,6-21-39-16,-2-10 17 15,-4 0 30-15,-6-3-15 16,-11-10 21-16,-5 5-4 16,-5 7 4-16,0 1 0 15,0 0 12-15,0 22 1 0,6 18-17 16,10 11 4-16,7-2 0 15,8-19-14-15,11-22-18 16,12-12-90-16,8-48 49 16,2-19-5-16,-5-11-8 15,-13 2 61-15,-17 16-11 16,-13 24-15-16,-16 23 51 16,0 17 68-16,-16 0 37 15,-15 21-25-15,-3 12 15 16,-1 9 5-16,1 2-67 0,10-6-9 15,9-11-16 1,13-8-7-16,2-11-1 0,4-8 4 16,23 0-9-16,4 0-3 15,2-13 3 1,-4-1-8-16,-9 3-1 0,-6 7 4 16,-8 4-2-16,-4 0-27 15,0 0 8-15,-2 0-31 16,0 0-79-16,0 0-205 15</inkml:trace>
  <inkml:trace contextRef="#ctx0" brushRef="#br0" timeOffset="79948.2471">7595 7372 87 0,'0'0'350'0,"0"0"-302"16,0 0-22-16,0 0 2 16,0 0 37-16,0 0-19 15,-16-43-30-15,14 89 36 0,-2 34-43 16,-1 39 53-16,5 18 43 15,0 6-71-15,0-18-9 16,3-23-25-16,21-22 4 16,5-25-9-16,-1-22 5 15,-3-16-16-15,-2-17-42 16,-5-4-52-16,-9-40 23 16,-9-21-127-16</inkml:trace>
  <inkml:trace contextRef="#ctx0" brushRef="#br0" timeOffset="80153.6986">7439 7649 749 0,'0'0'40'16,"0"0"-18"-16,0 0-22 15,0 0 15-15,140-23 37 16,-95 21-49-16,-9 2 12 15,-7 0-17-15,-8 0 2 16,-9 0-64-16,-3 0 39 16,-5 2-103-16,-4 0-53 15</inkml:trace>
  <inkml:trace contextRef="#ctx0" brushRef="#br0" timeOffset="87546.5324">5855 7411 155 0,'0'0'33'0,"0"0"7"16,0 0 41 0,0 0 4-16,0 0-37 0,0 0 45 15,0 0 21-15,4-6-46 16,-4 6-24-16,-6 2-27 15,-13 27-2-15,-9 30-14 16,-10 25-1-16,-4 21 0 16,0 4-15-16,7-16 30 15,10-16-15-15,8-25 4 16,9-24-4-16,8-16 24 16,0-10-24-16,0-2 0 15,0 0-2-15,15-22-6 16,18-25 8-16,12-24 0 0,13-22 2 15,7-3-5-15,-1 6 3 16,-3 15 0-16,-8 18-8 16,-8 14 9-16,-4 11-1 15,0 8 0-15,-7 3 4 16,-8 13-9-16,-8 4 5 16,-12 4 0-1,-6 0-16-15,0 12 20 0,-6 38-4 16,-23 25 17-16,-11 24-17 15,-10 1 25-15,4-7-25 0,1-22 0 16,10-20 32 0,15-23-22-16,8-14-8 0,10-13-2 15,2-1-2-15,7-3-5 16,29-34-44-16,19-24 51 16,15-28-15-16,7-19 4 15,4-2 11-15,-4 11-6 16,-7 23 1-16,-15 22-4 15,-16 24 9-15,-18 15 0 16,-11 10-16-16,-10 5 21 16,0 5-5-16,-10 38 19 15,-27 29-18-15,-17 29 30 16,-11 16-28-16,-3 2 8 16,-1-8 25-16,11-24-16 15,16-24-7-15,13-27-2 16,19-20-1-16,10-16-19 0,0 0 9 15,29-4-70-15,21-35 55 16,14-25 2 0,14-20 9-16,2-6-6 15,-1-2-21-15,-8 10 25 0,-11 14-18 16,-12 12 24-16,-11 19-6 16,-18 19 13-16,-9 12-7 15,-10 6 13-15,0 0 11 16,0 17 16-16,-25 30-26 0,-14 28 5 15,-7 19-17 1,-5 9 12-16,0-7-14 0,2-14 10 16,15-21-6-16,16-22 0 15,11-23-4-15,7-16-12 16,9 0-21 0,32-36-7-16,13-20 40 0,10-19 0 15,9-13-26-15,0-6 8 16,4-1 1-16,-6 8 17 15,-9 16-11-15,-8 18 12 16,-14 26-1-16,-16 15 0 16,-13 7 7-16,-9 5-10 15,-2 17 10-15,-8 31 1 16,-26 30 26-16,-12 19-33 0,-10 11-1 16,0-5 10-16,5-14-3 15,9-14 12-15,15-27-12 16,14-21-2-16,11-16-10 15,2-11-4-15,11 0-16 16,26-32 17-16,21-29 0 16,15-29 7-16,8-17-43 15,2-6-7-15,-8 15 40 16,-8 23 5-16,-14 25 6 16,-15 22-7-16,-11 14 7 15,-15 13-6-15,-10 1-1 16,-2 5 7-16,-5 41 43 15,-29 31-3-15,-14 25-11 0,-12 12-9 16,-5-2-16-16,7-11 20 16,11-19-11-16,13-21-2 15,17-26 5-15,8-15-16 16,9-13-16-16,0-7-3 16,26-5-3-16,24-38 12 15,14-28 10-15,12-24-14 16,2-7 5-16,-5 4-13 15,-10 22 8-15,-16 23 7 16,-16 27 6-16,-14 16-12 16,-11 10 13-16,-6 0 0 15,0 22 26-15,-14 31 1 16,-15 22-12-16,-9 18-4 16,3 4-2-16,3-12 10 15,10-14-19-15,13-19 0 16,7-21 6-16,2-12-6 15,4-13-27-15,21-6 13 0,8-10-16 16,7-38 16-16,7-26-1 16,4-11-27-16,-2 5 40 15,-9 19-38-15,-11 24 40 16,-18 24-2-16,-9 13 16 16,-2 0 12-16,0 0 8 15,0 25-10-15,0 24 12 16,0 17-29-16,0 2-2 15,0-12-5-15,0-20 16 16,0-18-38-16,6-13 6 0,6-2-18 16,1-3 21-16,1 0-38 15,-1-22-28-15,-7-14-76 16</inkml:trace>
  <inkml:trace contextRef="#ctx0" brushRef="#br0" timeOffset="89995.2586">8593 7313 566 0,'0'0'22'0,"0"0"21"16,0 0-43-16,0 0-4 0,0 0-12 15,0 0 9 1,0 0 7-16,-2 100 39 0,13-10 14 16,5 25 26-16,-1 10-70 15,3 2-1-15,3 2 22 16,0-10-24-16,-3-15-6 15,-3-19 16-15,-3-23-13 32,-5-27 14-32,-7-19-17 0,2-14 0 15,-2-2 14-15,0 0 0 0,0-34 30 16,-9-30-44-16,-11-31-3 16,-3-21 3-16,0-16-20 15,2 1 12-15,5 1-7 16,7 3 0-16,9 15 3 0,0 17-5 15,23 22 17 1,17 21-16 0,9 22 13-16,11 16-33 78,-1 14 26-78,1 8-10 0,-8 32 3 15,-6 19 12 1,-11 14 3 0,-16 11 2-1,-13 4 0 1,-6-1 9-16,-12-11 6 16,-19-15-13-16,-7-22 7 15,1-13 21-15,1-10-8 0,1-13-3 16,0-3-19-16,11 0-16 15,6-30 10-15,14-14-23 16,4-10-14 0,6-5 25-16,23 13 16 0,5 15-4 15,3 15 6-15,2 16-21 16,1 0 5-16,4 19 8 16,-1 14 8-16,-1 4 3 15,-2 5 6-15,0 0-7 16,0 2 0-1,2-5-4-15,-8-20-17 0,-12-19-265 16</inkml:trace>
  <inkml:trace contextRef="#ctx0" brushRef="#br0" timeOffset="90260.2799">9010 7411 836 0,'0'0'2'0,"0"0"-2"0,0 0-14 16,0 0-12-16,0 0 16 16,109-112-3-16,-76 96-6 15,1 4-18-15,1-2 13 16,8 1-27-16,3-2 2 15,12-5 19-15,3-3-72 16,-6-4-25-16,-8-5-120 16</inkml:trace>
  <inkml:trace contextRef="#ctx0" brushRef="#br0" timeOffset="90467.4225">9542 6974 287 0,'0'0'68'0,"0"0"-64"16,0 0 40-16,0 0-44 15,0 0 18-15,0 0-31 16,-35-2 13-16,35 14 0 16,-2 13 59-16,-8 15 10 15,-1 10 9-15,-2 15 2 16,0 13-34-16,0 9 7 16,1 6-53-16,5 1 5 15,7-6 5-15,0-14 3 0,0-14-13 16,3-14 0-1,10-16-18-15,-2-16 6 0,0-14-52 16,-7-12-138-16,-4-38-59 16</inkml:trace>
  <inkml:trace contextRef="#ctx0" brushRef="#br0" timeOffset="91416.2089">9591 7439 432 0,'0'0'70'0,"0"0"-13"16,0 0-54-1,0 0 37-15,0 128 21 0,0-55-30 16,0-2 36-16,0-4-63 15,0-11-2-15,0-12 8 16,5-15-6-16,10-18-8 16,6-11-28-16,-4-41-118 15,-3-28-80-15</inkml:trace>
  <inkml:trace contextRef="#ctx0" brushRef="#br0" timeOffset="92214.6135">9529 7453 748 0,'0'0'37'16,"0"0"-20"-16,0 0-34 15,0 0 4-15,0 0 13 16,118-121-3-16,-69 90 15 16,-5 1-12-16,-3 1 0 15,-1 4 3-15,-2-7-19 16,-3-3 26-16,4-5-10 15,-4-6 0-15,-8 2 0 16,-5 0-7-16,-8 10 7 16,-10 9 0-16,-4 14 2 0,0 8 10 15,0 3 6-15,0 0 27 16,-14 0-34-16,-1 6 7 16,-3 31-18-16,3 21 0 15,-2 18-3-15,9 11 3 16,6-10 0-16,2-10-2 15,0-6 13-15,6-8-16 16,6-4 5-16,-1 1 0 16,-5 0-15-16,-4 2 14 15,-2 2 1-15,0 4-1 0,0-6 6 16,0-4-16 0,7-8 11-16,9-11-24 15,4-9 17-15,8-15-45 16,7-5 19-16,2 0 9 0,3-24-27 15,0-14 43-15,-1-8 0 16,-6-4-3-16,-8 0-4 16,-8 6 20-1,-11 8-5-15,-6 10 16 0,0 12-3 16,0 10 103-16,-19 4-94 16,-8 0-19-16,-2 24 34 15,-2 13-36-15,6 8 0 16,10-2 2-16,10-8 10 0,5-13-26 15,0-14 5 1,24-8-19-16,8-6 8 0,1-26 13 16,-2-10-10-16,-2-2 7 15,-6 11-1-15,-13 14 6 16,-5 13 4-16,-2 6 0 16,-1 1-3-16,5 27 19 15,3 7-11-15,4-1 8 16,6-8-5-16,7-14-16 15,6-12 6-15,5 0-4 16,7-15-10-16,-1-8-4 16,-3 9 11-16,-8 9 1 15,-8 5-2-15,-10 23 7 16,-5 21 6-16,-4 10 0 0,-6 0 17 16,0-5-20-16,2-19-28 15,-2-20-112-15,0-10-158 16</inkml:trace>
  <inkml:trace contextRef="#ctx0" brushRef="#br0" timeOffset="95621.3347">11429 7411 214 0,'0'0'223'0,"0"0"-173"16,0 0-43-16,0 0 38 16,0 0-14-16,0 0-28 15,0 0 72-15,0-8-37 16,0 22-20-16,0 30-1 16,0 23 12-16,0 12 6 0,0 2-35 15,3-15 10-15,3-21-16 16,-1-22 6-16,4-13 0 15,-5-10-6-15,1 0 9 16,-1-16-5-16,0-26 2 16,1-14 0-16,2-10-22 15,2 2 22-15,-3 9 0 16,2 15-7-16,0 16 9 16,-1 16-2-16,3 8 0 15,4 0-7-15,6 24-9 16,4 13 16-16,-1 4 0 15,-5 0 13-15,-5-7-7 0,-2-16-6 16,3-13 0-16,3-5 7 16,6-7-12-16,6-28 5 15,4-9-6-15,3-3-6 16,-7 8 6-16,-7 16 6 16,-7 12-6-16,-3 11-5 15,-3 0 1-15,5 28 14 16,1 13-4 62,1 9 46-62,-1-2-43-16,1-4-3 0,-1-11 0 0,8-14 18 15,3-11-22-15,6-8 4 0,5 0 0 16,3-20-15-16,1-10 4 0,-6-4-9 15,-6-2 9-15,-7 2-8 16,-6 1-2-16,-5 1 21 0,-7 0 0 0,-4 4 28 0,0 5-7 16,-4 4 1-16,-16 9-2 15,-6 4-8-15,-1 6 8 0,2 0-19 0,5 10 3 16,7 30 13-16,10 18-17 0,3 19 0 0,0 1-1 16,18-8 12-16,18-18-31 15,6-16 16-15,8-19-78 16,-2-17-25-16,1-13-33 15,-7-33-35-15,-6-16-58 0</inkml:trace>
  <inkml:trace contextRef="#ctx0" brushRef="#br0" timeOffset="96097.6569">12551 7489 82 0,'0'0'191'15,"0"0"-107"-15,0 0 14 16,0 0 26-16,0 0-78 16,0 0 25-16,0 3-48 15,0 37-19-15,0 0 19 16,0-6-22-16,0-10-1 15,6-10 0-15,1-9 13 16,1-5-24-16,6-7 11 0,6-29 0 16,9-13-17-16,0-2 7 15,-2 4 3-15,-7 17-2 16,-9 16 18-16,-7 8-13 16,0 6 4-16,2 0 0 15,0 0-11-15,1 16 22 16,1 4-10-16,4 2 3 15,-3-1 10-15,4-7-7 16,-2-5-7-16,2-4 0 16,3-5-15-16,2 0 15 15,0-3 0-15,-3-8-4 16,-1 1 15-16,-8 6-19 16,1 4 8-16,-1 1 0 15,4 26 2-15,3 9 6 16,3 4-1-16,1-4-7 0,-1-10 16 15,6-14-30-15,9-12 14 16,5-3 0 15,9-30 0-31,-1-11 7 0,-4-4-7 0,-8 9 0 0,-15 15 10 16,-10 12-17-16,-7 12 7 16,0 0 0-16,-9 0 2 15,-11 11-2-15,-7 10-83 16,-2-3-107-16</inkml:trace>
  <inkml:trace contextRef="#ctx0" brushRef="#br0" timeOffset="97093.2518">12938 7415 279 0,'0'0'106'16,"0"0"-81"-16,0 0-19 0,0 0 21 15,0 0-27-15,0 0 0 16,0-24 12-16,0 8 3 16,8-8 36-16,2 1-18 15,1 0-4-15,-5 10 91 16,-1 7-87-16,-5 6-4 16,0 0 9-16,0 0-33 15,0 17 13-15,0 31-18 16,-3 20 0-16,-1 19 21 15,4-5-21-15,0-13 0 0,18-15 0 16,22-16 12 0,10-21-16-16,2-13 4 0,4-4 0 15,-4-26-3-15,-8-18 3 16,-9-12-6-16,-12-2-2 16,-7 4 16-16,-14 11-7 15,-2 11-1-15,0 11 3 16,-9 13 9-16,-4 4 0 15,6 4-12-15,3 0 16 16,2 0-5-16,0 23-22 16,-2 25 3-16,2 18 8 15,2 1 20-15,0-11-15 16,0-14-5-16,12-12 0 16,7-12-5-16,-2-6-27 15,-7-12-62-15,-8 0-122 16,-2-18-24-16</inkml:trace>
  <inkml:trace contextRef="#ctx0" brushRef="#br0" timeOffset="97727.5452">12713 7389 339 0,'0'0'129'0,"0"0"-124"0,0 0 3 16,0 0 57-16,0 0-60 15,0 0 6-15,-64-15 27 16,54 52-11-16,3 19 18 16,1 16 14-16,6 5-35 15,0-11-1-15,0-10-22 16,9-16 11-16,2-18-12 16,0-11 1-16,-4-11-5 15,1 0 4-15,6-25 0 16,3-33-2-16,8-20 9 15,2-6-7-15,0 13 0 16,-9 28 7-16,-5 20-13 16,-6 19 6-16,-1 4-7 0,4 27-13 15,0 24 40-15,1 18-14 16,1 5-6-16,-6-7 15 16,3-12-31-16,-1-15 16 15,4-16 0-15,5-13-8 16,2-11-81-16,6-33-111 15</inkml:trace>
  <inkml:trace contextRef="#ctx0" brushRef="#br0" timeOffset="99174.7779">14025 7401 376 0,'0'0'217'0,"0"0"-174"16,0 0-35-16,0 0 14 15,0 105 18-15,0-39-23 16,0-8-15-16,0-12 20 15,0-18-25-15,0-14 3 16,0-12 0-16,2-2-13 16,8-17 24-16,5-29-11 15,5-14 0-15,0-2 11 16,0 12-24-16,-6 17 13 16,-8 16 0-16,-1 15-16 0,-3 2 24 15,2 0-8-15,3 24 6 16,4 11 3-16,0-2 8 15,1-5-17-15,1-12 0 16,5-16 1-16,8-3-1 16,10-39 0-16,4-10-2 15,4-1-20-15,-10 15 13 16,-8 20-7-16,-9 18 16 16,-11 4-9-16,1 32 21 15,-3 14-1-15,3 7-9 16,4-1 16-16,0-11-21 15,3-10 3-15,3-18-3 16,3-17-11-16,9 0-14 16,0-33 13-16,9-18 3 0,-2-6-56 15,-7 9 49-15,-9 13 0 16,-16 20 19-16,-4 15 23 16,-6 0 34-16,-25 21 1 15,-3 19-29-15,1 3-26 16,4-4 39-16,9-9-42 15,11-14 0-15,9-10-8 16,0-6 8-16,6-1-20 16,21-31 14-16,9-8-20 15,1-3 19-15,-3 12-27 16,-9 16 34-16,-9 15-18 0,-10 2 18 16,1 32 0-16,-3 11 30 15,0 5-1-15,6-2-12 16,-2-12-17-16,13-12 0 15,-2-14-4-15,8-10 4 16,6-10 0-16,5-36 12 16,5-21 5-16,-1-10-18 15,-9-12 1-15,-4 1-5 16,-10 0-8-16,-9 0 7 16,-3 5-8-16,-7 13 9 15,0 20 5-15,0 22 21 16,0 19 16-16,-4 9-21 15,-5 0 27-15,2 21-43 16,-2 19-6-16,5 12 1 0,1 0 10 16,3-6-6-16,0-7 1 15,3-10 0-15,10 0-13 16,3-3 13-16,-6 1-2 16,2 0-9-16,-5 4 5 15,-7 9 6-15,0 5 0 16,0 1 4-16,2-6-11 15,2-5 7-15,8-12 0 16,1-9-6-16,9-3 7 16,3-9-5-16,4-2-27 15,7 0 6-15,-3-2 20 16,-2-9-68-16,-2 2-19 16,-7 0 44-16,-4-1-27 0,-2-5 24 15,-1-10 9-15,3-4 13 16,4-4 15-16,0-3 14 15,3 5 0-15,-4 2 11 16,-6 9-8 0,-7 8 20-16,-3 8-13 0,-5 2-5 15,0 2 111-15,0 0-23 16,0 0-37-16,0 0 38 16,-18 0-93-16,-4 17 24 15,-3 10-20-15,3 9 6 16,4 4 20-16,12 3-31 15,6-4 0-15,0 0 0 16,24-9 14-16,10-6-28 16,3-8 14-16,-1-10-44 15,-1-6 30-15,-3 0-92 0,-6-15-18 16,-7-6-29-16</inkml:trace>
  <inkml:trace contextRef="#ctx0" brushRef="#br0" timeOffset="100232.914">15855 7257 178 0,'0'0'191'0,"0"0"-181"16,0 0 76 0,0 0-20-16,0 0-62 15,0 0 50-15,-129-19 0 0,83 62 9 16,-2 17-9-16,3 12-36 15,9 3 49-15,14-7-16 16,15-18-48-16,7-14-5 16,9-15 2-16,20-10-3 15,7-11 3-15,4-20-34 16,4-28 25-16,-1-19 4 16,-7 2-13-1,-9 8 1-15,-14 18 16 0,-11 20 1 16,-2 13 15-16,0 6 22 0,0 0 1 15,0 0-38-15,-4 28 15 16,-1 13-20-16,5 3 5 16,0-4 0-16,0-13-3 15,15-14 11-15,10-13-10 16,6 0 2 0,5-29-44-16,-1-16 26 0,-4-3-47 15,-6 3 5-15,-11 17 59 16,-7 13 1-16,-7 14 16 62,0 1 43-62,0 0-59 0,2 18 17 0,4 11-14 16,3 6 10-16,5-7 1 0,3-12-14 16,3-11-3-16,3-5-1 0,2-7 1 15,-2-16-6-15,0 4 9 0,-3 3 0 16,-7 8-20-16,-3 8 20 0,-6 0 0 0,3 4-3 15,3 18 6-15,11 0-14 16,4-2 11-16,6-12 0 16,2-8-14-16,7 0 6 15,2-28 8-15,-1-6-2 16,-8 2-19-16,-16 8 18 16,-11 9-10-16,-6 11 13 15,-8 4 21-15,-14 0-17 16,-2 27 16-16,1 13 2 15,8 6-11-15,8-2-1 0,7-11-10 16,7-16 0-16,26-14-22 16,12-3 11-16,6-7 11 15,-7-9-8-15,-13 8 16 16,-6 8-19-16,-16 0 11 16,-7 31 0-16,-2 9 5 15,0 6-5-15,0-4-12 16,-9-13-44-16,3-18-269 15</inkml:trace>
  <inkml:trace contextRef="#ctx0" brushRef="#br0" timeOffset="100859.002">15030 6784 318 0,'0'0'46'0,"0"0"-46"16,0 0 39-16,0 0 33 15,0 0-2-15,0 0 43 16,44-39-60-16,-50 96-34 15,-16 37 22-15,-5 26-21 16,5 13 48-16,-1 4-28 16,4-6-14-16,3-13 19 15,3-15-45-15,5-25 4 16,6-28 8 0,0-17-12-16,2-21-3 0,0-7-1 15,0-3-39-15,0-2 5 16,0-2-41-16,0-34-9 15,0-12-161-15</inkml:trace>
  <inkml:trace contextRef="#ctx0" brushRef="#br0" timeOffset="101211.9346">15244 7331 544 0,'0'0'26'0,"0"0"-13"0,0 0-13 0,0 0 0 0,0 0 17 0,0 0 34 0,-36-3 4 0,3 10-40 0,-6 17 11 0,2 6 52 0,6 10-53 0,9 3 8 0,6 4-20 0,16 0-2 0,0-6-8 0,2-6-3 0,23-11 0 0,6-6-12 0,2-6 12 0,1-2 0 0,-1-5-16 16,-4 0-11-16,-2-1-18 16,0 2-27-16,-8-2-89 15,-3-4-45-15</inkml:trace>
  <inkml:trace contextRef="#ctx0" brushRef="#br0" timeOffset="105332.9497">3368 8543 338 0,'0'0'30'0,"0"0"3"16,0 0 8-16,0 0-35 15,0 0 33-15,0 0-39 16,-15-5 6-16,13 4-4 16,-3-4 4-16,1 1 12 15,-1 2 24-15,0 0-41 16,-3 2 45-16,-3 0-34 16,-3 0 7-16,-1 0 16 15,-3 4-27-15,0 17 19 16,0 2-27-16,0 5 2 15,9-2 4-15,3 5-6 16,6-1 0-16,0 0-7 16,15 2 11-16,10-2-11 0,2-2 2 15,2-6-8-15,0-4 6 16,-5-2-2-16,-2-3 9 16,-4 0-13-16,-7-1 8 15,-4 0-15-15,-7-1 9 16,0-4 11-16,0 5 32 15,-9 2-3-15,-16-2-8 16,1 0-8-16,0-5-8 16,1-6 21-16,8-1-9 15,3 0-9-15,4 0 3 16,5 0-11-16,3 0 0 0,0-8-6 16,0-4-5-1,13-6-11-15,21-7-2 16,9 2-6-16,5-5 25 15,4 2-18-15,-3 2-7 16,-5-4 26-16,-4 5-19 0,-7-4 23 16,-6 1 0-16,-6 8 2 15,-13 8 6-15,-3 8-4 16,-5 2 11-16,0 0 63 16,0 0-24-16,-15 22-38 15,-10 9-16-15,0 12 8 16,6 2-9-16,5-3 1 15,9-15 0-15,5-10-6 16,0-14 4-16,19-3-10 0,8 0 0 16,-2-28-18-1,2-10 15-15,-2-6-25 0,-9 8 40 16,-7 14-10-16,-5 12 22 16,-4 10-12-16,2 0 13 15,0 0-11-15,7 10 2 16,5 11-1-16,1 6-3 15,8-3 9-15,-1-2-6 16,3-10-3-16,-1-12 0 16,2 0 1-16,3-24-7 15,-2-14 0-15,0-6 6 16,-6 9-13-16,-11 13 16 16,-3 14-3-16,-5 8 6 15,-2 0 5-15,0 0 22 0,4 5-33 16,10 19 0-16,9 3 7 15,3 3 1-15,8-9-8 16,4-13 0-16,1-8-19 16,3-4 6-16,-1-21 0 15,-5-2-20-15,-7 9 33 16,-2 10-18-16,-4 8 15 16,4 0-14-16,2 26 17 15,2 3-7-15,3 0 7 16,-3-9-7-16,-2-8 6 15,-4-11-35-15,-3-1 36 16,-9 0 13-16,-3-6-11 16,-6-1 27-16,-4-1-5 15,0 2 43-15,-4 2-12 16,-15 4-48-16,-5 0 9 0,-1 0-9 16,8 0 1-16,3 0-6 15,10 0-2-15,4 0-14 16,0 0-1-16,0 0-55 15,16 0 70-15,-1 0 0 16,-1 0 2-16,-6 4-11 16,1 4 9-16,-2 4 0 15,2 4 40-15,4 5-31 16,3-4 5-16,3-3-14 16,6-6-38-16,2-8-50 15,0 0-73-15,-2-8-124 16</inkml:trace>
  <inkml:trace contextRef="#ctx0" brushRef="#br0" timeOffset="106949.6114">5563 8668 349 0,'0'0'52'0,"0"0"63"15,0 0-23-15,0 0-51 16,0 0 20-16,0 0-38 15,-136 26-19-15,92 18 37 16,6 9-41-16,9 1 3 16,15-4 21-16,14-10-20 15,0-7-1-15,18-13-3 0,11-15-14 16,5-5 4-16,1-19-6 16,-1-24 16-16,-3-9-12 15,-4-1 14-15,-12 18-2 31,-6 13 0-31,-4 16 2 0,-3 6-16 0,2 6 14 16,5 24 0-16,2 14 2 16,7 2 4-16,0-4-1 15,1-11-5-15,4-19 12 16,4-12-29-16,2 0 17 16,2-27-8-1,0-11 0-15,0-3-18 16,-6 2 9-1,-8 17 0-15,-5 12 9 16,-10 10-16-16,3 0 16 0,1 16 8 16,6 6 37-16,5 2-34 93,6-7 2-77,8-6-5-16,6-11-38 16,1-5 35-16,5-20-33 15,-5-3 8-15,-9 10 4 16,-5 8-3-16,-6 10 27 16,-4 0 0-1,-4 24 3 1,4 10 30-1,-1 2-18-15,-4-2 12 16,3-6 3-16,-4-9-24 0,-1-2 16 16,1-7-18-1,-2-3 6-15,-4-5-4 0,2-2-6 32,0 0 0-32,3-15 38 0,2-23-32 15,2-20 27-15,0-22-33 16,3-23-22-16,-1-11 20 15,0 0-39-15,-3 16 17 0,-4 31 20 16,-4 31 8-16,0 22 39 16,-2 14 2-16,5 17-44 0,-1 38 14 0,6 40-2 15,-4 27 13-15,1 7 20 0,-1-11-36 16,6-22-14-16,3-24 4 0,5-26-57 16,-7-25-4-16,-11-21-204 0</inkml:trace>
  <inkml:trace contextRef="#ctx0" brushRef="#br0" timeOffset="107315.3896">6256 8832 772 0,'0'0'55'0,"0"0"-55"0,0 0-44 0,122-58 44 0,-55 15-2 0,-5 5 2 0,-4 5 0 0,-12 16 0 0,-15 9 5 16,-12 8-19-1,-3 0 14-15,-9 11 0 0,-3 19 38 16,-4 15-36-16,0 1 24 16,0-4-20-16,0-13 2 15,-6-12-8-15,6-11 0 16,0-6-7-16,0 0 1 15,0 0-36-15,0-6 28 16,10-18 9-16,9-2 10 16,-2 3-21-16,-5 10 13 15,-6 11 3-15,-2 2-2 16,3 0 2-16,7 4 0 0,5 13-4 16,6 4 4-1,2-5-1-15,0-3-6 0,2-4 7 16,-3-5-2-16,-1 0 4 15,-1-2-2-15,-4 2 0 16,-1 3 4-16,-4 1-11 16,3 7-1-16,-1 3-100 15,6-2 8-15,-1-9-35 16</inkml:trace>
  <inkml:trace contextRef="#ctx0" brushRef="#br0" timeOffset="107770.6283">7205 8799 346 0,'0'0'78'0,"0"0"-22"16,0 0-2-16,-114 92 6 15,89-54 27-15,10 1-41 0,7-8-19 16,8-6-13-16,0-10-5 16,2-8-11-16,19-7 2 15,6 0 0-15,2-27-14 16,-2-7-3-16,-4 8 6 15,-10 8 5-15,-9 12 12 16,-4 6 41-16,3 0-32 16,4 18-6-16,1 17 21 15,5 2 34-15,3 0-47 16,3-16-17-16,-2-11-35 16,1-10-29-16,-5-1 11 0,-4-28-37 15,-6-2-55-15,-3 5-220 16</inkml:trace>
  <inkml:trace contextRef="#ctx0" brushRef="#br0" timeOffset="112668.6965">6871 8845 258 0,'0'0'55'0,"0"0"-48"16,0 0 38-16,0 0-45 15,0 0 0-15,0 0 3 16,0 0 1-16,58-30 44 15,-58 26 85-15,0-2-97 16,-9 0 6-16,-7 4-10 16,-3 2 23-16,-4 0-16 15,-6 0-29-15,0 6 11 0,0 15-15 16,2 4 0 0,5 11 12-16,4 8-18 0,7 12 0 31,11 6-4-31,0 1 18 0,0-10-13 0,9-15-1 15,13-17 2-15,0-19-27 16,5-2 25-16,0-32 0 16,-2-22-3-16,-4-15-12 15,-7-1 11-15,-9 6 4 16,-5 14 0-16,0 20-9 0,0 13 9 16,0 10 0-1,0 7 21-15,2 0-19 0,2 0-2 16,8 22 0-16,3 20 0 15,7 8 31 1,5-7-30 47,0-15-1-48,7-16 0-15,3-12 4 0,5 0-8 0,-1-21 4 0,-3-1 0 16,-9 6-20-16,-10 10 20 0,-1 6 0 15,-3 5-13-15,4 24 26 0,-3 12-12 16,-1 3 1-16,-1-4 12 0,-3-12-17 16,-1-10 3-16,0-8-16 0,1-2 11 0,2 0-53 15,-4-6-72-15,-7-2-158 0</inkml:trace>
  <inkml:trace contextRef="#ctx0" brushRef="#br0" timeOffset="114279.4152">8539 8700 247 0,'0'0'266'0,"0"0"-216"0,0 0-11 16,0 0 61-16,0 0-79 16,0 0 3-16,-33-62-24 15,33 18 2-15,0-1 6 16,0-4-8-16,2 0 0 15,3 8 3-15,-5 7-3 16,0 8 0-16,0 9 18 16,0 9-17-16,-11 8 86 15,-8 0-74-15,2 0-8 16,-7 32-6-16,-1 23 9 16,5 32-8-16,4 15 0 15,10 15 9-15,6-9-17 0,0-19 8 16,0-25 0-16,13-22-14 15,-1-20-4-15,-2-14-37 16,-3-3 42-16,-5-5 1 16,-2 0 5-16,0-17 7 15,0-10 0-15,-2-2 3 16,-18 3-1-16,0 8-2 16,2 5 22-16,3 8-21 15,6 5 58-15,4 0-59 16,5 0 6-16,0 0-16 15,7 4-43-15,20 10 53 16,11-4-3-16,8-8-2 16,12-2-7-16,7-14 8 15,1-22 4-15,0-4-21 0,-11-4 13 94,-12 12-9-94,-19 10-4 0,-11 10-5 0,-13 10 26 0,0 2 0 0,0 0 23 16,-20 0-8-16,-4 0-3 0,-3 9-12 0,5 7 16 0,3 3-13 15,11 1 15-15,8 5-18 0,0 11 0 0,6 2-2 0,17 1 2 16,4-7 0-16,2-9-2 16,0-13 19-16,0-10-20 0,0 0 3 15,0-28 0-15,4-21-7 16,-2-15 7-16,-2-14 0 15,-7-8-3 1,-6-3 10-16,-9 10-10 0,-7 12 3 16,0 23 0-16,0 22 15 15,-9 12-12-15,-5 10 52 16,1 0-19-16,-1 0-31 16,5 13 3-16,3 23-8 15,2 21 0-15,4 28-19 16,0 6 19-16,0 1 0 15,15-15-2-15,7-19 16 16,1-16-32-16,-2-14 7 0,0-15-47 16,-9-8 56-16,-6-3-38 15,-4-2 40-15,-2 0 4 16,0 0 2-16,0-18 15 16,-18-6-21-16,-5 2 0 15,0 5 4-15,-4 4 2 16,9 1-6-16,9 8 21 15,5 2-13-15,4 2-8 16,0 0-46-16,24 0-1 16,10 0 39-16,10 0-9 15,5 0 4-15,4 0 5 16,1 0-54-16,-3-11 9 16,-7 0 15-16,-5 1 31 15,-13 2-9-15,-12 4 17 0,-10 4-1 16,-4 0 74-16,0 0 66 15,-22 6-86-15,-5 16-54 16,1 6 2-16,1-1 4 16,9-2-6-16,10-13 0 15,6-7-12-15,0-5-4 16,6 0-14-16,17-13 20 16,6-11 9-16,-2-2-24 15,-8 8 12-15,-5 10 13 16,-10 8-2-16,-2 0 8 15,3 14 5-15,4 19 4 16,4 9-12-16,2-4 16 16,4-9-17-16,5-11-2 15,3-14 0-15,9-4-5 16,3-15 0-16,7-28 0 0,-2-9-30 16,-5 6 33-16,-2 13-42 15,-15 16 40-15,-4 17-10 16,-3 0 28-16,1 34-12 15,1 13 42-15,1 10-21 16,3 0-16-16,0-7-7 16,2-16-33-16,-5-20-98 15,-1-14-165-15</inkml:trace>
  <inkml:trace contextRef="#ctx0" brushRef="#br0" timeOffset="114783.084">10215 8803 87 0,'0'0'392'16,"0"0"-304"-16,0 0-73 16,0 0 67-16,0 0-30 15,0 0-27-15,-149 22-18 16,93 24-6-16,7 9 17 15,11 2 32-15,17-5-17 16,17-5-18-16,4-10-6 16,12-7-9-16,24-19-5 15,3-11-34-15,-1 0 27 16,-1-18-11-16,-16-2 23 16,-9 4-1-16,-6 10-17 15,-6 3 36-15,0 3-17 0,0 0-1 16,0 0 14-16,0 0-22 15,0 0 8-15,7 0-26 16,1 0 7-16,9 0-12 16,-4 0-2-16,-4 0-84 15,-7 0-99-15</inkml:trace>
  <inkml:trace contextRef="#ctx0" brushRef="#br0" timeOffset="115562.072">10106 8791 385 0,'0'0'84'0,"0"0"-72"15,0 0 48-15,0 0 9 16,-133-42 20-16,77 72-58 16,0 16-25-16,5 11 31 15,8 8 8-15,16 0-29 16,19-2 34-16,8-6-50 15,6-11 0-15,30-18-12 16,7-27 5-16,5-1 7 16,4-35-2-16,-1-13 12 15,-7-5-28 1,-8 1 18-16,-11 16-1 0,-13 15-16 16,-2 12 17-16,-8 9-13 0,5 6 10 15,1 34 6-15,4 24-7 16,1 17 4-16,1 3 0 15,1-6-8-15,-1-8 8 16,-5-8 0-16,-7-6-6 16,-2-3 26-16,-2-7 17 15,-25-7-20-15,-9-3-5 16,-7-13 18-16,-3-5-23 16,1-14-7-16,7-4 0 15,14-26-22-15,17-48 15 16,7-36-83-16,41-30-30 15,23-13 107-15,14 14-78 16,0 25 54-16,-9 31-12 0,-13 28 43 16,-16 24 6-16,-15 24 2 15,-19 7 37-15,-6 28 67 16,-2 31 10-16,-23 20-42 16,-4 12-22-16,0-7-38 15,12-26 10-15,7-25-24 16,10-22-11-16,0-11 8 15,18-18-29-15,12-32 32 16,1-16 0-16,2-6 2 16,-6 9-24-16,-7 26 22 15,-11 20 0-15,-5 13-25 16,-4 4 25-16,5 15 0 16,-1 20 18-16,5 13-6 15,4 3 16-15,3-5-28 0,8-16 0 16,5-14-8-16,2-16 8 15,5 0 0-15,-2-5 0 16,-3-6 2-16,-7 2-6 16,-8 8 4-16,-5 1 0 15,-5 0-16-15,2 6 8 16,1 4-9-16,-5-8-66 16,-4-2-218-16</inkml:trace>
  <inkml:trace contextRef="#ctx0" brushRef="#br0" timeOffset="115726.6315">10536 8707 929 0,'0'0'58'16,"0"0"-58"-16,0 0-4 16,0 0-11-16,114-116 8 15,-52 75-82-15,-8 9 3 16,-12 11-178-16</inkml:trace>
  <inkml:trace contextRef="#ctx0" brushRef="#br0" timeOffset="116236.8065">11940 8306 448 0,'0'0'63'0,"0"0"-30"16,0 0 48-16,0 0-16 15,0 0 9-15,0 0-37 16,0-59-30-16,0 112 25 16,0 33-12-16,0 38-6 15,0 12 48-15,0-1-60 16,2-21 26-16,11-26-28 16,3-24 0-16,-3-21-25 0,3-20-20 15,-7-23-62-15,2-7-12 16,-2-49-50-16,4-20 43 15</inkml:trace>
  <inkml:trace contextRef="#ctx0" brushRef="#br0" timeOffset="117189.4954">12348 8510 379 0,'0'0'176'0,"0"0"6"16,0 0-125-16,0 0 41 15,0 0-98-15,0 0 9 0,-132 66-12 16,70-4 13-16,-6 11-10 16,9-2 29-16,16-10 0 15,18-19 3 1,23-9-32-16,2-14 9 0,29-5-34 16,19-6 25-16,12-8-11 15,6 0-1-15,1-18-8 16,0-14 13-16,-7 2-13 15,-11 2-6-15,-11 8 4 16,-9 6-16-16,-14 6 20 16,-3 0 10-16,-6 0 8 15,-1 0 0-15,-5-2 0 0,0 6 4 16,0 0 12 0,0 4 1-16,-18 0 18 0,2 0 4 15,-4 0-33-15,3 9 6 16,3 10-12-16,3 7 8 15,11 6-25-15,0 4 17 16,0 0 0-16,20-6-9 16,9-4 15-16,11-12-14 15,7-10 2-15,4-4-54 16,1-23 47-16,-6-16-40 16,-5-13 21-16,-8-2 31 15,-6-6-16-15,-10-8 9 16,1-4 5-16,-5-1 6 15,-2 8-1-15,-3 12-2 16,-6 17 0-16,-2 15 11 0,0 14 29 16,0 7-17-16,0 0 18 15,0 0-29-15,0 6-16 16,0 32 4-16,-5 26 0 16,-4 24 24-16,5 15-8 15,4 1 7-15,0-8-23 16,18-16 13-16,17-17-44 15,12-24 23-15,4-21-80 16,1-18 19-16,-4-4-5 16,-7-21 59-16,-14-2 5 15,-10 9 10-15,-8 6-3 16,-7 8 3-16,-2 2 0 16,0 2 26-16,0-4-24 15,-2 0-2-15,-5-3 0 0,3-8 0 16,4-1-21-16,0-6 16 15,0-2 5-15,0 7 15 16,6 4-12-16,-1 9 0 16,-3 2-3-16,-2 2 15 15,0 0-25-15,0 0 10 16,-9 4-1-16,-8 6-14 16,-1 0 16-16,5-4-1 15,1-4 27-15,8-2-24 16,2 0 51-16,2 0-54 15,0 0 0-15,0 0-7 0,0 0-24 16,0 0-7 0,0 0 32-16,0 0-10 0,0 0 2 15,0 0 14-15,0 0-13 16,0 0 9-16,8 0-91 16,4-5-29-16</inkml:trace>
  <inkml:trace contextRef="#ctx0" brushRef="#br0" timeOffset="118599.2489">13176 8811 274 0,'0'0'309'0,"0"0"-212"16,0 0-76-16,0 0 4 16,0 0 3-16,0 0-20 15,-60-10 39-15,49 34-47 16,0 20 1-16,6 13 23 15,5 2-6-15,0-5 9 16,23-11-27-16,10-15 9 16,3-14-38-16,-1-14 18 15,-6 0-10-15,-6-28-9 16,-6-12 31-16,-9-4-1 16,-8 0 0-16,0 2 15 15,-6 13-10-15,-9 8-5 16,-3 10 1-16,5 7 20 15,6 4-16-15,3 0 6 16,4 0-11-16,0 0-29 0,2 0 28 16,18 0-16-16,7 0 17 15,-1 0-11-15,4 0 14 16,-4 0-3-16,-5 0 0 16,-6 0 13-16,1 0-31 15,-5 10 18-15,0 4 0 16,0-2 4-16,-2-2-4 15,2-4 0-15,5-6-2 16,-1 0 13-16,7 0-26 16,1-16 15-16,2-6 0 15,-6 0-13-15,-1 6 13 16,-5 4-2-16,-1 4-4 16,-3 4 12-16,-3 2-17 15,5 2 11-15,1 0 0 0,1-4-10 16,3-4 10-16,5 0-10 15,8-2 2-15,0 4-47 16,3 6 44-16,-3 10 7 16,-3 42 4-16,1 23 2 15,-4 19 25-15,-4 13-15 16,-5 6 13-16,-3-5-17 16,-7-14 44-16,-4-19-44 15,0-25-6-15,0-21 65 16,0-18-56-16,0-11 32 15,-8-5-1-15,-7-32-42 16,-6-27-2-16,3-24-48 0,5-15 30 16,1-9 4-16,8-1 3 15,4 8-21-15,0 8 5 16,0 16-7-16,7 15 24 16,13 16 1-16,9 21-10 15,2 10 21-15,2 15-35 16,-2 4 32-16,1 12-3 15,-8 23 11-15,-5 6-5 16,-11 8 20-16,-6-3-15 16,-2-2 51-16,0-9-48 15,-13-5 15-15,-5-11 40 0,5-9-43 16,1-6 17 0,8-4-37-16,2 0 15 0,2 0-31 15,0 0-2-15,0-13-45 16,13-10 29-16,10-4 15 15,-1 4 8-15,1 5 8 16,-8 9-28-16,-1 6 22 16,-6 3-24-16,-3 0 33 15,-1 0 0-15,0 6 7 16,1 12 44-16,2 0-32 16,2 0-9-16,-1-8-16 15,6-4 6-15,-1-6-19 16,0 0 3-16,3-31-5 15,-3-11 12-15,-1 1 4 16,-12 7 5-16,0 12 9 0,0 12 29 16,-21 7-6-16,1 3 37 15,-2 9-52-15,4 21-6 16,5 6-11-16,11 2 0 16,2-5-9-16,0-12 9 15,20-9-19-15,11-12 3 16,2-4 15-16,6-34-2 15,3-18 3-15,-9-16-25 16,-6-6 20-16,-9-5-22 16,-14 10 18-16,-4 14 1 15,0 17 7-15,0 20 1 16,-2 16 42-16,-5 6 17 16,2 1 5-16,-3 37-64 15,4 18 0-15,4 15-12 0,0-9 27 16,0-15-33-16,17-18 18 15,5-13-48-15,-1-10 36 16,-6-4-9-16,-3 1 20 16,-6-2-6-16,1 7 12 15,-1 16-5-15,2 15 8 16,-2 15 6-16,3 6 22 16,1-4-36-16,11-14-18 15,10-18 3-15,11-24-110 16,7-1-16-16,5-42-86 15</inkml:trace>
  <inkml:trace contextRef="#ctx0" brushRef="#br0" timeOffset="118840.5981">15186 8500 754 0,'0'0'40'0,"0"0"-21"16,0 0-19-16,0 0 0 15,0 0 24-15,0 0 3 16,0 0-27-16,-89 10 10 16,89 27-6-16,0-6 23 15,6-1-27-15,15-6 4 0,3-7-22 16,-6-6 18 0,-5-4-79-16,-6-3 45 0,-7-4-64 15,0 0 24-15,0 0-44 16</inkml:trace>
  <inkml:trace contextRef="#ctx0" brushRef="#br0" timeOffset="119651.2734">15130 8463 429 0,'0'0'29'0,"0"0"-6"16,0 0 28-16,0 0 11 15,0 0 37-15,0 0-46 16,-33-50 37-16,28 50-47 15,-1 25-7-15,-1 23-4 16,2 22-31-16,3 11 30 16,2-10-31-16,0-10 17 15,12-21-29-15,7-18 12 16,4-12 0-16,1-10-2 16,5-3-1-16,5-30 3 15,-1-17-4-15,-2-12 4 16,-8 0-4-16,-6 7 4 15,-9 17 0-15,-8 16 9 0,0 10-2 16,0 7 3-16,0 5-10 16,0 0 22-16,0 0-45 15,0 0 14-15,10 0-85 16,11 0-38-16,5-2 67 16,5-9 43-16,0-3-14 15,-4-1-1-15,-7 0 28 16,-4 3 18-16,-9 4-8 15,-5 2 124-15,-2 2-68 0,0 2 7 16,0 2 41-16,0 0-84 16,0 0 1-16,2 0-22 15,11 18-16 1,7 16 5-16,5 5 10 0,-3 3 1 16,-2-11 0-16,-9 1 11 15,-8-1 1-15,-3 3-12 16,-18 2 0-16,-20-2 19 15,-9 0-13-15,-2-8-6 16,4-10 0-16,8-8 10 16,14-8-40-16,12 0 27 15,11-34-55-15,7-13-15 0,28-6 8 16,10 3 53 0,0 13 7-16,-8 15-2 0,-6 12-14 15,-8 10 14-15,-7 0 7 16,-5 4 40-16,0 21-5 15,-2 12 33-15,-2 3-56 16,1-3 16-16,4-15-56 16,1-22-50-16,-2-11-172 15</inkml:trace>
  <inkml:trace contextRef="#ctx0" brushRef="#br0" timeOffset="120128.5108">15718 8186 792 0,'0'0'167'0,"0"0"-167"0,0 0-12 16,0 0-8-16,0 0 20 16,0 0-18-16,72-21 18 15,-43 21-52-15,4 3 24 16,7 14-30-16,2 5 17 15,1 2-1-15,-1-6-115 16,-6-5 15-16,-9-9-46 16,-11-4 174-16,-10 0 14 0,-6 0 162 15,0 0 71 1,-16 6-66-16,-17 15-114 16,-11 15 58-16,-2 17-52 15,4 9-46-15,9 4 41 16,13-8-51-16,15-13-2 0,5-17-1 15,0-19 0-15,12-9-14 16,12-7 4-16,7-35 1 16,6-9-4-16,-6 1 8 15,-8 16-1-15,-9 18-8 16,-9 16 23-16,1 0-21 16,1 28 24-16,7 16-10 15,1 12 42-15,5 1-41 16,7-11-3-16,4-16 0 0,2-15-44 15,-1-15 18-15,-8 0-126 16,-15-26 10-16</inkml:trace>
  <inkml:trace contextRef="#ctx0" brushRef="#br0" timeOffset="121191.7188">11113 6832 567 0,'0'0'97'0,"0"0"18"16,0 0-96-16,0 0-1 16,0 0 23-16,0 0-37 0,0 8 25 15,0 19-28 1,0 16 19-16,0 3 12 15,5-8-24-15,11-4-16 16,1-13 3-16,8-16-91 0,4-5 29 16,2-32-83-16,-2-20-91 15</inkml:trace>
  <inkml:trace contextRef="#ctx0" brushRef="#br0" timeOffset="121596.1803">11313 6810 601 0,'0'0'149'0,"0"0"-114"16,0 0-3-16,0 0-23 0,0 0 22 16,0 0 2-16,0 96-7 0,0-48 29 15,-2-3-55-15,2-14 0 16,0-11-3-16,0-10-19 16,0-6-16-16,0-4-105 15,4-11-13-15,2-22-61 78</inkml:trace>
  <inkml:trace contextRef="#ctx0" brushRef="#br0" timeOffset="122391.9513">17037 6625 660 0,'0'0'73'16,"0"0"-66"-16,0 0 0 16,0 0-5-16,0 0-2 15,0 0 18-15,0 109-8 16,0-83 42-16,-2-7-9 16,0-5-19-16,2-4 21 15,-2 0-40-15,-2 2-3 16,1-1-2-16,-1 0-29 15,0-4 28-15,4-2-112 16,0-5-17-16,0 0-124 16</inkml:trace>
  <inkml:trace contextRef="#ctx0" brushRef="#br0" timeOffset="122705.9354">17178 6625 538 0,'0'0'212'0,"0"0"-169"0,0 0 27 15,0 0-43-15,0 0 12 16,-2 147 45-16,-14-77-73 16,3-3-3-16,1-15-8 15,8-14-7-15,4-21-1 16,0-15-94-16,0-2-113 16,0-32-165-16</inkml:trace>
  <inkml:trace contextRef="#ctx0" brushRef="#br0" timeOffset="130554.8686">17733 7227 186 0,'0'0'129'0,"0"0"-106"15,0 0 14-15,0 0-27 16,0 0 7-16,0 0 36 15,0 0-5-15,0 0 2 16,-52 0-11-16,44 0-27 0,-1 0 66 16,4 0-27-16,3 0-43 15,2 0 15-15,0 0-6 16,0-2-13-16,0-5-4 16,0-4 19-16,24-11-26 15,21-16 7-15,20-12 0 16,10-9-8-16,12-5 8 15,5 0 0-15,1-4 0 16,7-1 6-16,10 3-13 16,3-2 7-16,3 2 0 15,-4-4-1-15,-12-1 1 16,-5 7 0-16,-3 5-8 16,-7 3 30-16,-12 7-31 0,-11 6 9 15,-15 12 0-15,-13 7-6 16,-12 10 6-1,-11 6 0-15,-7 6-10 16,-4 2 36-16,0 0-26 0,0 0 0 16,0-3 0-16,-8-1-9 15,-10 2-47-15,-2 2-63 16,-2 0-38-16,-5 0-117 16</inkml:trace>
  <inkml:trace contextRef="#ctx0" brushRef="#br0" timeOffset="131507.4951">17783 7271 141 0,'0'0'125'0,"0"0"-125"16,0 0-27-16,0 0 27 16,0 0 0-16,0 0 3 15,-44-8 13-15,38 2 24 0,-1 2 13 16,2 0-22-16,-1 2 17 16,-3 2-15-16,0-3-26 15,2 3-7-15,-2-2 33 16,1 2-20-16,-1 0 39 15,4 0-44-15,3 0 22 16,-1 0 20-16,3 0-50 16,0-1 2-16,0 1-2 15,0-3 16-15,0 3-8 16,0 0-8-16,0-2 7 16,23-1-10-16,15-5 9 15,11 0-6-15,16-2 23 16,14-3-14-16,10 0-1 0,10-5-8 15,8-1 0 1,7 2 2-16,2-4-2 0,-5 3 0 16,-6 0-10-16,-9 2 28 15,-10 9-23-15,-1-4 5 16,-3 5 0-16,-4 4-4 16,-2 0 4-16,-5 0 0 15,-4 0 0-15,-7-4 6 16,-4 0-6-16,-9-4 0 15,-7-2 1-15,-9 0-4 16,-4 2 3-16,-8 3 0 78,-7 1 0-78,-5 6 7 16,-5 0-7-16,-2 0 0 0,0 0 3 0,0 0 62 0,0 0-47 0,0 0 24 0,0 0-23 0,0 0-8 15,0 0-22-15,0 0 0 0,0 0-97 0,0 0-23 0,-5 0-173 16</inkml:trace>
  <inkml:trace contextRef="#ctx0" brushRef="#br0" timeOffset="135377.0686">19776 5323 318 0,'0'0'39'15,"0"0"-12"-15,0 0-16 0,0 0 36 16,0 0 16 0,0 0-56-16,2-1 0 0,-2 1-7 15,0 0 0-15,0 0-1 16,0 0 7-16,0 0 6 16,0 0 8-16,0 0-7 15,0 0 45-15,0 0-20 16,0 0-11-16,0 0 17 15,0 0-39-15,0 0-5 16,0 0 3-16,0 18 13 16,0 15-19-16,0 14 9 15,0 3-5-15,-7-10 11 16,3-6-8-16,2-10-4 16,2-10 6-16,0-1 10 15,0-5-27-15,0-5 11 0,0 1 0 16,0-4-7-16,0 0-28 15,0 0-37-15,2-10-77 16,-2-13-340-16</inkml:trace>
  <inkml:trace contextRef="#ctx0" brushRef="#br0" timeOffset="136533.7066">19827 5329 346 0,'0'0'7'15,"0"0"23"-15,0 0-29 16,0 0 63-16,0 0 8 15,0 0-29-15,-11-44 15 0,6 38-48 16,1 0 7 0,0 5 62-16,1-1-72 0,1-1-4 15,2 3 5-15,-2 0 3 16,0 0-7-16,0 18-4 16,-4 29 2-16,0 21 19 15,0 14 0 1,6 0-14-16,0-5 10 0,0-7-12 15,10-10 6-15,6-8-11 16,0-12 0-16,-5-8-6 16,-4-10 6-16,-1-5 0 15,-6-8-1-15,0-3 14 16,0-2-15-16,0-2 2 16,0-2 0-16,0 0 18 15,0 0-15-15,0 0 10 0,0 0-5 16,0 0 3-16,0 0 5 15,0-10-16-15,0-10 12 16,0-8-30 0,0-4 18-16,0-2-12 0,0-2 7 15,0 4 1-15,7 5 0 16,11 6 4-16,4 1-16 16,3 2-9-16,1 5 10 15,3 9 2-15,0 4 0 16,2 0-6-16,-2 17 13 15,-2 10 6-15,-6 11 0 16,-6 6-16-16,-11 4 16 16,-4-4 0-16,0-5 6 15,-11-4 5-15,-13-6 0 0,-3-4-11 16,-2-6 5-16,5-6 7 16,-3-8-3-16,4-1 7 15,5-4 6-15,3 0-20 16,4 0 11-16,4-18-13 15,7-9-32-15,0-12 31 16,22-7-42-16,10 1 36 16,1 2-5-16,5 11 5 15,-4 8 4-15,1 8 2 16,-3 7-8-16,1 8-9 16,-2 1 18-16,-2 0 0 0,-2 16-14 15,-3 10 28 1,-2 4 2-16,-1 0-16 0,-4-1 0 15,-1-6 1-15,-3-7-1 16,-1-5-5-16,-1-11 4 16,-1 0-89-16,2-25-72 15,-5-19-292-15</inkml:trace>
  <inkml:trace contextRef="#ctx0" brushRef="#br0" timeOffset="136991.9956">20313 5627 655 0,'0'0'79'0,"0"0"-57"0,0 0-22 16,0 0 0-16,0 0-3 15,0 0 6-15,73-30 13 16,-37 28-16-16,4 2-9 16,-4 0-2-16,2 0-20 15,-3 2-12-15,-1 4-10 16,-7-5 23-16,-10 1 30 15,-5-2 0-15,-8 0 1 16,-4 3 26-16,0-2 3 16,0 6 56-16,-11 3-42 15,-14 10-24-15,-8 8 37 16,2 6-47-16,4 5 6 16,11-2 6-16,9-9-13 15,7-10-8-15,0-10-1 0,0-8 3 16,16 0-24-16,2 0 19 15,2-22 2-15,-3-4-5 16,-3-4 10-16,-5 11 0 16,-5 8-5-16,-4 7 6 15,2 4-4-15,-2 0-2 16,6 0 0-16,2 9-6 16,7 14 9-16,6 3-3 15,4 0 0-15,4-8-29 16,6-12-25-16,7-6-37 15,5-16-75-15,0-22-33 16</inkml:trace>
  <inkml:trace contextRef="#ctx0" brushRef="#br0" timeOffset="137563.486">21041 5639 478 0,'0'0'70'0,"0"0"-52"16,0 0-3-16,0 0-15 15,0 0 55-15,0 0 36 16,2-51-12-16,-2 51 5 16,0 0-53-16,0 0 1 15,0 7-32-15,0 18-4 16,0 8-7-16,0-1 11 16,8-6-5-16,9-6-4 0,-3-6 4 15,-5-4-15-15,-7-2 20 16,-2-4 0-16,0-4 17 15,0 4-4-15,0 0 29 16,-2-1-42-16,-3 0-5 16,5-3-3-16,2 0-95 15,32-12-29-15,14-23 105 16,15-17-59-16,2-2 14 16,-8 7 70-16,-12 10 4 15,-20 13 20-15,-14 14-5 16,-11 10 28-16,0 0 109 15,-7 14-96-15,-24 26-22 0,-10 13-6 16,1 5-29-16,9-8 44 16,14-14-45-16,12-13 0 15,5-15-4-15,0-8 7 16,16 0-3-16,11-13 0 16,4-24 2-16,0-2-8 15,-8 7 6-15,-13 11 0 16,-7 16 8-1,-3 5 12-15,0 0 18 0,0 15-38 16,0 22 14-16,0 13-26 16,2 1 12-16,14-7-19 15,5-14-13-15,11-21-106 16,-1-9 32-16,-4 0-70 16,-19-22-205-16</inkml:trace>
  <inkml:trace contextRef="#ctx0" brushRef="#br0" timeOffset="139026.6667">19967 6629 89 0,'0'0'287'0,"0"0"-250"16,0 0 26-16,0 0-28 15,0 0 14-15,0 0-19 16,-2-10-11-16,2 10 50 15,0 0-29-15,0 0-18 16,0 0-22-16,0 12 17 16,0 14-12-16,0 6 16 0,0-2-17 15,0-7 19-15,0-9-23 16,0-9 0-16,0 0 3 16,0-4 9-16,0-1-7 15,0 2-5-15,0-2 0 16,0 0 0-16,0 0 0 15,0 0-30-15,0 0 11 16,0 0-40-16,2-13-43 16,6-9-126-16</inkml:trace>
  <inkml:trace contextRef="#ctx0" brushRef="#br0" timeOffset="139475.4667">19967 6629 408 0</inkml:trace>
  <inkml:trace contextRef="#ctx0" brushRef="#br0" timeOffset="139543.2855">19967 6629 408 0,'116'-50'57'0,"-116"50"-57"15,0 0 0-15,0 0 84 0,0 0-34 0,0 6-11 16,-2 14 45-16,0 9-70 16,0 4 34-16,0 5-8 15,2-1-30-15,0-1 44 16,0-4-48-16,0-4-2 15,0-6 13-15,-3-9-12 16,1-4 7-16,2-5-12 0,0-4 0 16,0 0-14-16,0 0 14 15,0 0-28-15,0 0-46 16,0-19-53-16,0-5-256 16</inkml:trace>
  <inkml:trace contextRef="#ctx0" brushRef="#br0" timeOffset="141604.8132">20391 6631 342 0,'0'0'29'0,"0"0"-24"15,0 0 13-15,0 0 54 16,0 0 16-16,0 0-56 16,-13-64 85-16,8 58-83 15,2 6 12-15,-1 0-2 16,4 0-44-16,-6 18 15 16,-3 31-11-16,-3 16-4 15,-3 17 48-15,1 3-44 16,-1-3 4-16,2-2 13 15,3-5-17-15,4-8 39 16,2-6-43-16,-3-12 0 16,5-12-3-16,0-10 10 15,2-8-7-15,0-9 0 0,0-3 9 16,0-7-33-16,0 0 12 16,0 0-58-16,0-23 0 15,13-9-74-15,9-4-30 16,2 0 8-16,1 2-105 15</inkml:trace>
  <inkml:trace contextRef="#ctx0" brushRef="#br0" timeOffset="142302.9842">20567 6950 397 0,'0'0'175'0,"0"0"-167"15,0 0 5-15,-43 132 60 16,19-70-20-16,4-6 8 15,11-7-45 1,9-15-10-16,0-10 2 0,15-10 3 16,12-10-11-16,7-4 4 15,1-6 0-15,-2-27 10 16,-1-2-14-16,-12-3 0 16,-11 3 30-16,-9 10-21 15,0 0 10-15,-11 7 18 16,-14 2-19-16,-2 8 23 15,8 2-41-15,5 3 0 0,10 0-15 16,4 3 5 0,0 0-120-16,16 0 19 0,15-6-13 15,7-6 32-15,-1-8-1 16,1-2 8-16,-9 5 66 16,-9 4 2-16,-9 9 17 15,-7 2 73-15,-4 2-7 16,2 0 36-16,2 21-41 15,-2 16 44-15,2 13-30 16,0 6-41-16,5-6-16 16,5-9-18-16,3-16 17 15,1-9-21-15,5-16 4 16,1 0 0-16,3-21 8 16,-1-21-8-16,-1-9 0 15,-8 1-3-15,-7 12 11 0,-8 16 0 16,-2 14-2-16,0 8 22 15,0 0 8-15,0 0-36 16,2 24-10-16,7 9 9 16,5 3 1-16,3-8-11 15,6-6 10-15,1-13-4 16,3-9-13-16,1 0 4 16,-3-3 14-16,-5-20-2 15,-4-1 4-15,-11-2 1 16,-5 2-3-16,0 2 0 15,-2 0 35-15,-12 2-33 16,-1 1 8-16,1-2 11 16,3-2-3-16,4 0-25 15,7-8 7-15,0-2-92 0,16-9-30 16,6 0-184-16</inkml:trace>
  <inkml:trace contextRef="#ctx0" brushRef="#br0" timeOffset="143780.2976">21922 6772 312 0,'0'0'32'0,"0"0"-25"16,0 0-7-1,0 0 12-15,0 0 12 0,0 0-11 16,8-20 49-16,-6 20 15 15,-2 0-51-15,0-3 46 16,0 1-13-16,0 2-28 16,0 0 44-16,0-4-58 15,0-1 47-15,0-2-32 16,-6 1-31-16,-14 3 23 16,-7 3-24-16,-7 0 14 15,-8 20-31-15,-5 17 17 16,1 12-1-16,1 5-3 15,14 4 8-15,13 2 11 16,12-6-15-16,6-5 0 16,6-11-16-16,30-11 16 15,13-14-6-15,16-13-20 0,12 0-26 16,8-28 14-16,0-12-14 16,-7-3-37-16,-18 3 58 15,-19 9-10-15,-18 10 41 16,-11 9 7-16,-12 2 6 15,0 2 122-15,-2 2-80 16,-19 0-48-16,-5 6 97 16,-3 0-94-16,-5 2 0 15,3 19 27-15,8 0-34 16,8 3 9-16,13-2-12 0,2-4 2 16,0-3-22-16,20-13 20 15,2-2-26-15,5 0 25 16,2-12-8-16,-6-7-4 15,-8 9 7-15,-7 6 6 16,-4 4-9 0,-2 0 9-16,4 16 0 0,5 13 6 15,3 9-1-15,1-6 9 16,3-10-14-16,2-11 0 16,4-11-14-16,5-5 14 15,7-36 0-15,-1-21-5 16,2-16 5-16,-6-4-10 15,-7 3 10-15,-10 7-15 0,-8 5 3 16,-6-4-15-16,0 0 9 16,0 12 11-16,-6 9 14 15,-3 21 46-15,2 17-49 16,2 8 10-16,5 4-28 16,0 12 4-16,0 35-6 15,-4 23 16-15,-7 20 12 16,-1 12 27-16,6 5-39 15,4-8 9-15,2-18-5 16,11-21-4-16,25-26-12 16,8-24-17-16,8-10-74 15,0-28 35-15,2-28-34 16,-9-8-21-16,-9 4 46 16,-17 12-27-16,-9 21 92 0,-10 18 12 15,0 9 97-15,-16 0-35 16,-5 8 47-16,2 20-77 15,1 7 57-15,3 9-36 16,8 5-30-16,7-4 17 16,0-7-33-16,15-13 0 15,16-15-7-15,5-10-15 16,-1-6-10-16,-6-25 23 16,-6-12 2-16,-14 0 6 15,-9 2 5-15,-3 7 9 16,-23 8 23-16,-10 8-20 15,1 8 28-15,1 6-51 16,10 4 0-16,8 0-2 0,14 0-57 16,2 8-104-1,5-4-115-15</inkml:trace>
  <inkml:trace contextRef="#ctx0" brushRef="#br0" timeOffset="144228.3808">22933 6803 360 0,'0'0'0'0,"0"0"-68"15,0 0-105-15,0 0 173 0,0 0 11 16,0 0 81-16,42-43 36 16,-42 43-43-16,0 0 45 15,0 0-67-15,0 0-50 16,0 0 19-16,0 0-20 15,0 0-10-15,0 0 40 16,0 3-39-16,2 18 5 16,3 14 19-16,-1 15-23 15,-2 7 39-15,-2 1-43 16,3-6 6-16,0-11-8 16,-1-14 10-16,0-13-8 15,0-8 0-15,-2-6 1 16,0 0 31-16,0-10 11 15,2-30-24-15,0-23-19 0,7-14 7 16,-3 2-13 0,4 9 6-16,-3 22 0 0,-1 20 45 15,0 8-45-15,4 9 0 16,3-2-7-16,1 7 9 16,5 0-12-16,0 2 10 15,-4 0-54-15,1 14-1 16,-5 11-71-16,-7-4-98 15</inkml:trace>
  <inkml:trace contextRef="#ctx0" brushRef="#br0" timeOffset="144718.0698">23289 6673 440 0,'0'0'374'0,"0"0"-334"15,0 0-40-15,0 112-9 16,2-47 9-16,3-6 26 15,7-15-6-15,0-19-20 16,7-15 0-16,0-10 5 16,12-16 12-16,6-33-17 15,5-14 0-15,0-8-16 16,-6 11 17-16,-12 17-1 16,-10 20 0-16,-10 19 4 15,-4 4-3-15,0 0-1 16,0 32 0-16,0 24-5 15,0 22 7-15,0 10-2 16,0 3 0-16,-2-9 8 16,2-8-17-16,-2-3 9 15,-5-3 0-15,-7 2 8 0,-6-6-6 16,-4-2-2 0,-7-10 0-16,-8-13 17 0,0-14 6 15,1-14-22-15,-2-11 17 16,4 0 3-16,8-26-15 15,7-18-6-15,15-19 0 16,6-13 1-16,15-9-23 16,28-2 22-16,7 13 0 15,4 11-3-15,-8 15 3 16,0 16-15-16,-7 7-6 0,-7 8-33 16,-6 11 13-1,-9 6-76-15,-11 0-98 0,-6 0-80 16</inkml:trace>
  <inkml:trace contextRef="#ctx0" brushRef="#br0" timeOffset="145069.6876">23935 6104 467 0,'0'0'73'15,"0"0"5"-15,0 0-32 16,0 0 12-16,0 0-42 15,0 0-13-15,0 28 84 16,0-4-33-16,0 0-42 16,0-6 15-16,0-2-20 15,0-2-7-15,0-2 0 16,0 1-91-16,5-10-6 16,7-3-124-16,0-2-34 0</inkml:trace>
  <inkml:trace contextRef="#ctx0" brushRef="#br0" timeOffset="145234.2471">23935 6104 690 0,'114'6'106'15,"-114"1"-102"-15,0 30 20 16,0 12 59-16,-8 4-69 16,2 1-6-16,2-8-9 15,2-10 1-15,2-7-28 16,-2-15-101-16,-2-13-89 0,-9-1-318 15</inkml:trace>
  <inkml:trace contextRef="#ctx0" brushRef="#br0" timeOffset="153699.6356">16696 8907 312 0,'0'0'66'0,"0"0"-49"16,0 0 24-16,0 0-41 15,0 0 9-15,0 0-15 16,0 0 20-16,-31 0-9 15,29 0 33-15,-2 0-3 16,2 0 23-16,2 0-36 16,0 0 1-16,0 0 33 15,0 0-49-15,0 0 0 16,0 0 11-16,0 0-1 16,0 0 7-16,0 0-24 0,0 0 1 15,0 0-11-15,6 0 10 16,21 0 0-16,13 5-9 15,5-5 25-15,6 0-19 16,0 0 3-16,5 0 0 16,-2 0-4-16,1 0 4 15,1 0 0-15,2 0 0 16,-3 0 17-16,-3 0-28 16,-10 0 11-16,-9 1 0 15,-6 5 3-15,-10 0-3 16,-5-5 0-16,-5 2-3 15,-7-1 19-15,0-2-20 16,0 0 4-16,0 0 0 16,0 0 37-16,0 0-32 15,0 0-3-15,0 0-2 0,-9 0-51 16,-5 0 5-16,-1 1-120 16,-3 4-66-16</inkml:trace>
  <inkml:trace contextRef="#ctx0" brushRef="#br0" timeOffset="154262.8138">16763 8949 309 0,'0'0'85'0,"0"0"-42"16,0 0-20-16,0 0 6 15,0 0-19-15,0 0 61 16,-106-28-56-16,104 28 1 16,2 0 13-16,0 0-29 15,0 0 0-15,19 0-9 0,17 8 24 16,11 12 8-16,6 6-22 15,3 9 6-15,-3 6 13 16,1 4-20 0,-3 3 0-16,0-6-1 0,-2 0 17 15,1-6-22-15,-6-6 6 16,-4-4 0-16,-4-6-1 16,-8-2 6-16,-5-6-5 0,-7-4 0 15,-10-1 16 1,-3-4-23-16,-3-3 7 0,0 2 0 15,0 1-3-15,-13-3-16 16,-12 0-102-16,-4 0-85 16</inkml:trace>
  <inkml:trace contextRef="#ctx0" brushRef="#br0" timeOffset="155161.0197">16507 9092 365 0,'0'0'36'15,"0"0"-7"-15,0 0-29 16,0 0 0-16,0 0 17 15,0 0-15-15,-18-71 9 0,16 68 51 16,2-2-26-16,-2 5 17 16,2 0-47-16,0 0 2 15,0 0 1-15,0 0-9 16,0 0 0-16,0 0 3 16,0 0 8-16,0 0 16 15,-2 0-27-15,2 0 6 16,0 5-8-16,0 12 8 15,18 10-6-15,7 11 0 16,6 8 17-16,8 4-9 16,6 8-8-16,2 4 5 0,-3-2-11 15,-5 4 6-15,-4-1 0 16,-4 1-2 0,0 0 14-16,-1 2 0 15,1 2-12-15,2 3 0 0,3 0-14 16,-1 6 14-16,3 5 0 15,-3 2-8-15,-1-2 21 16,-4-3-32-16,-7-9 18 16,0-8-4-16,-7-8-6 15,-3-4 11-15,0-4 0 16,-1-6 0-16,-2-1 13 16,1-4-16-16,-1 1 3 0,0-1-1 15,-1-1-6 1,1 0 7-16,0-2 0 0,-1-2-3 15,1-1 17 1,-4-8-27-16,-1-4 13 0,-1-5 0 16,-4-5 1-16,0-2 0 15,0-3-1-15,0-2 16 16,0 0-6-16,0 0 12 16,0 0-22-16,0 0 0 15,0 0-5-15,0 0 5 16,0 0 0-16,0 0-4 15,0 0 17-15,0 0-14 16,0 0 1-16,0 0-20 0,0-7-4 16,-7-9-91-16,3-12-5 15,0-8-91-15</inkml:trace>
  <inkml:trace contextRef="#ctx0" brushRef="#br0" timeOffset="156572.7373">16561 9063 255 0,'0'0'40'16,"0"0"25"-16,0 0-51 15,0 0 6-15,0 0 12 16,0 0-28-16,-74-24 25 16,72 20-8-16,2 2 6 15,0 2 45-15,0 0-56 16,0 0-11-16,0 0-8 0,22 0 23 16,14 9-8-1,13 9-12-15,9 1 0 0,9 6 38 16,6-3-27-1,5 1-2-15,4-4 3 0,5 1-7 16,0-1 14 0,-6 4-19-16,-12-3 0 0,-9 0-5 15,-14-2 5-15,-9-6 0 16,-11 0-4-16,-8-4 14 16,-9-2-10-16,-3-2 0 15,-3-4 0-15,-3 0-6 16,0 0 12-16,0 0-6 15,0 0 13-15,0 0-3 16,0 0-20-16,-7 0 7 0,-8-6-110 16,-1-17-14 31,-6 0-204-47</inkml:trace>
  <inkml:trace contextRef="#ctx0" brushRef="#br0" timeOffset="157096.4264">16748 8975 283 0,'0'0'29'0,"0"0"28"16,0 0-49-16,0 0 56 15,0 0-37-15,0 0 41 16,-105-49 5-16,96 47-23 16,3 2-5-16,4-3 7 15,2 3-52-15,0 0 0 0,0 0 0 16,8 0 6-16,28 0-14 15,15 0 8-15,14 0 0 16,11 0 8-16,-1 0-8 16,6 0 0-16,-1 0 5 15,-6 0 13-15,-3 0-7 16,-7 0-11-16,-6 0 0 16,-4 0-3-16,-6 0 3 15,-3 0 0-15,-7 0 0 16,-7-2 26-16,-6-4-26 15,-10 2 0-15,-6-2 0 16,-2 6-13-16,-7 0 25 16,0 0-12-16,0 0 4 15,0 0 0-15,0-4-8 16,-2-2-23-16,-12-2-35 0,1 2 24 16,-5 2-112-1,1 3-1-15,-6 1-131 16</inkml:trace>
  <inkml:trace contextRef="#ctx0" brushRef="#br0" timeOffset="157593.399">16472 8897 317 0,'0'0'123'0,"0"0"-77"16,0 0-6-16,0 0-1 16,0 0-35-16,0 0 14 15,-7 2-18-15,12 2 5 0,21 6 25 16,14 2-18-16,12 0 7 16,17 0 3-16,6-6-11 15,3-6 20-15,0 0-31 16,-2 0 5-16,-5-10 9 15,-6-4-8-15,-9 2-6 16,-9 2 12-16,-14 6 5 16,-13 2-15-16,-13 2-2 15,-5 0 0-15,-2 0-8 16,0 0 8-16,0 0 0 16,0 0-8-16,5 0-9 15,3-4-7-15,8-8-112 0,-1-7-120 16</inkml:trace>
  <inkml:trace contextRef="#ctx0" brushRef="#br0" timeOffset="158192.8342">18504 8537 176 0,'0'0'27'0,"0"0"-27"15,0 0-144-15</inkml:trace>
  <inkml:trace contextRef="#ctx0" brushRef="#br0" timeOffset="158682.0172">18504 8537 337 0,'37'-40'57'0,"-37"40"9"0,0 0 41 15,0 0-101-15,0 0 39 0,0 0-14 16,0-3-21-16,0 3 37 16,0 0-47-16,0 0 1 15,0 0 16-15,0 0-7 16,0 0 3-16,0 0-13 16,0 0 7-16,0 0 63 15,-2 0-54-15,-11 7 18 0,-14 16-27 31,-8 7 12-31,-10 7-21 0,-7 3 2 0,-3 0 0 16,-5 2-8-16,2 0 8 16,0-4 0-16,9-6-18 15,5-8 48-15,15-8-41 16,10-10 11-16,13-3 0 16,6-3 3-16,0 0-3 15,0 0-14-15,6 0-18 16,19 0 18-16,6 0 5 15,3 0 9-15,-3 0 0 16,2 0-7-16,-2 0 7 16,3 0 0-16,2 0 7 15,4 5 10-15,4 9-14 16,5 0-3-16,1 0 0 16,-6 2-2-16,-6-6 2 15,-9-2 0-15,-9-4-6 0,-7-1 23 16,-9-3-20-16,-2 0 3 15,-2 0 0-15,0 0 24 16,0 0-21-16,0 0-3 16,-8 0 0-16,-7 0-42 15,-6 0-11-15,3-5-50 16,3-7-131-16,-1 2-15 16</inkml:trace>
  <inkml:trace contextRef="#ctx0" brushRef="#br0" timeOffset="159667.3726">18976 8456 85 0,'0'0'0'0</inkml:trace>
  <inkml:trace contextRef="#ctx0" brushRef="#br0" timeOffset="160184.5495">18976 8456 32 0,'-38'-2'97'16,"38"-1"22"-16,0 2-36 15,-2 0 1-15,0-2-10 16,-2 3-7-16,1 0 15 16,3-2-25-16,-3 2-21 15,3 0-29-15,0-2 7 16,0 0-16-16,0-2 2 0,12-4 0 16,11 2-5-1,6-3 5-15,2 3 0 16,0 6-4-16,-7 0 20 0,-6 0-23 15,-5 0 7-15,-9 3 0 16,-1 9-3-16,-3 2 11 16,0 6-8-16,-16 4 36 15,-9 0-29-15,1 0 16 16,2-5-23-16,8-8 0 16,10-5-4-16,2-6 4 15,2 0-20-15,0 2-13 16,0-2 7-16,14 2 12 15,5-2 14-15,4 0-27 16,-3 2 16-16,-3 4-9 16,-3 6-25-16,-5 4 30 0,-7 4-8 15,-2 6 20 1,0 2 3-16,-6 7 0 16,-17-4 15-16,-4 1-13 0,-2-5 0 15,0-6 50-15,0-7-22 16,0-3 36-16,-2-3-66 15,4-2 8-15,3-6 37 16,4 0-40-16,5 0 10 16,1 0-15-16,7 0 5 15,5 0-26-15,2-14 11 16,0-4-107-16,13-8-55 16,14-3-199-16</inkml:trace>
  <inkml:trace contextRef="#ctx0" brushRef="#br0" timeOffset="160578.4962">19417 8564 374 0,'0'0'88'16,"0"0"-18"-16,0 0 14 16,-55 127-58-16,50-69 26 15,5 2-51-15,0-4 14 0,3-16-13 16,16-14-2-16,1-14-9 16,1-10-8-16,-2-2 34 15,-1-6-18-15,-2-20 7 16,-3-11 22-16,-8-2 32 15,-5 1-59-15,0 2 27 16,-11 5 57-16,-12 3-83 16,-3 6 48-16,5 7-50 15,8 5 4-15,7 2-14 16,6 5 3-16,0 1-113 16,21-1-58-16,16-7-40 15,5-4-126-15</inkml:trace>
  <inkml:trace contextRef="#ctx0" brushRef="#br0" timeOffset="160803.893">19952 8394 42 0,'0'0'333'16,"0"0"-260"-16,0 0 17 15,0 0-12-15,0 0-1 16,0 0-5-16,4-11-70 15,-6 62 3-15,-6 25 34 16,-2 15 24-16,1 11-2 16,5-10-61-16,4-13-13 0,0-21 10 15,0-19-113-15,13-29-16 16,-1-10-149-16</inkml:trace>
  <inkml:trace contextRef="#ctx0" brushRef="#br0" timeOffset="161286.687">19856 8731 586 0,'0'0'131'0,"0"0"-108"15,0 0-23-15,0 0 0 16,0 0-9-16,0 0 26 16,98 24-26-16,-62-22 9 0,-5-2 0 15,-11 0 3-15,-11 0-3 16,-9 0 0-16,0 0 11 15,0 1 21-15,0-1 53 16,0 3-82-16,0-3 16 16,0 0-38-16,0 2-46 15,8 2 9-15,13 0 46 16,6 0 20-16,6-4-17 16,5 0 7-16,-5 0 0 15,0 0-12-15,-6 0 21 16,-4-14-9-16,-1-15 26 15,-2-12-22-15,2-15 26 16,-6-11-30-16,-5 0 0 16,-11 12-6-16,0 15 6 15,-27 16 0-15,-12 16 38 0,-7 8-7 16,7 0 4-16,5 33-35 16,12 23 0-16,20 18-1 15,2 6 1-15,14-4 0 16,21-8-2-16,9-14-14 15,1-12-2-15,-3-10 3 16,-8-9-9-16,-10-4-6 16,-7 1 12-16,-11 4-46 15,-6 2-42-15,-8 1-83 16</inkml:trace>
  <inkml:trace contextRef="#ctx0" brushRef="#br0" timeOffset="162742.8196">18238 9626 141 0,'0'0'215'16,"0"0"-199"-16,0 0-32 16,0 0-1-16,0 0 17 15,0 0 0-15,0 0 4 0,0 0 21 16,0 0 65 0,0 0-23-16,0 0 32 0,0 0-52 15,0 0-6-15,0 0-13 16,7 0-23-16,15-7-5 15,14-7 0-15,5 0 8 16,1 5-11-16,-7 6 3 16,-4 3 0-16,-10 0-9 15,-6 9 9-15,-8 14 0 16,-7 5 0-16,0 8 17 16,-3 1 11-16,-19-2-28 15,0-7 1-15,4-10 22 16,7-8-19-16,4-7 18 15,7-3-22-15,0 0-6 16,0 0-11-16,11 0-33 16,12 0 50-16,1 0-23 15,1 0 17 1,-5 0-2 46,-7 7 4-62,-6 5-1 0,-5 5-1 16,-2 0 6-16,0 4 0 16,-4-2 12-16,-14-5-5 0,-2 1-1 15,-2-5 20-15,-1-4-17 16,0-1 34-16,2-3-37 0,3-2 12 16,7 3 17-1,1-3-35-15,6 0 0 16,2 0-2-16,2 0-44 0,0 0-1 0,8 0-116 0,25-5-45 0,4-14-98 15</inkml:trace>
  <inkml:trace contextRef="#ctx0" brushRef="#br0" timeOffset="163203.1088">18845 9695 556 0,'0'0'5'0,"0"0"-1"15,0 0-4-15,0 0 0 0,-77 102 23 16,58-62-10-1,7-3 78-15,12-5-58 0,0-4-27 16,10-6 9-16,19-8-15 16,2-4 0-16,4-10-1 15,1 0 11-15,-1-8-10 16,-3-15 0-16,-10-2 2 16,-11-3 37-16,-11 0-34 15,0-3 36-15,-7 0-6 16,-22 3-12-16,-6 3 30 15,-3 7-52-15,7 7 3 16,11 6-8-16,7 4-2 0,13 1-41 16,0 0-75-16,0 0-192 15,4 0-63-15</inkml:trace>
  <inkml:trace contextRef="#ctx0" brushRef="#br0" timeOffset="163611.0176">19083 9837 474 0,'0'0'101'16,"0"0"-51"-16,0 0 63 16,0 0-111-16,0 0 2 15,0 0 16-15,47 0-3 16,-18 0 49-16,2 0-25 0,2 0-36 15,-2 0 20-15,-4 0-25 16,-6 0 0-16,-9 0-7 16,-3 3 20-16,-4-3-11 15,-2 2-2-15,3-1-15 16,5-1 7-16,5 0-97 16,1 0 19-16,-3-1-147 15</inkml:trace>
  <inkml:trace contextRef="#ctx0" brushRef="#br0" timeOffset="163984.0194">19489 9687 332 0,'0'0'117'0,"0"0"-117"0,0 0-23 16,0 0 3-16,0 0 1 15,0 0 19-15,31-44 5 16,-31 44 5-16,0 0 44 16,0 0 46-16,0 0-38 15,0 0 70-15,0 0-115 16,0 0 9-16,0 0 46 16,-2 28-67-16,-10 13 28 15,5 10-33-15,7 7 0 16,0-7-6-16,7-11 6 15,15-6-19-15,3-10 16 16,-2-6-2-16,-8-5-8 0,-7-7 13 16,-4-3 0-16,-4-1 15 15,0 2 13-15,0 2 36 16,-10 9-21-16,-15 4-36 16,-8 1 8-16,4-2-15 15,9-6 0-15,9-10-14 16,9-2 14-16,2 0-33 15,0-8-59-15,0-24-103 16,0-10-194-16</inkml:trace>
  <inkml:trace contextRef="#ctx0" brushRef="#br0" timeOffset="164265.7859">19504 9739 562 0,'0'0'127'0,"0"0"-102"15,0 0-21-15,0 0 70 16,0 0-37-16,120-44-1 16,-93 38 9-16,2 2-44 15,0 1-1-15,-4 3 0 16,2 0-3-16,2 0-6 16,-3 13-69-16,0 4-17 15,1-4-22-15,-4-1-75 16</inkml:trace>
  <inkml:trace contextRef="#ctx0" brushRef="#br0" timeOffset="164517.6274">20083 9801 409 0,'0'0'192'16,"0"0"-130"-16,0 0-29 15,0 0 25-15,0 0-54 16,0 0-1-16,-112 39 30 16,87-5-29-16,8 1 19 15,9 2 3-15,8-5-4 16,0-4-27-16,6-6 5 16,15-7 0-16,0-12-19 15,4-3 1-15,-2 0 17 0,-3-26-13 16,-7 0 28-16,-9-5-18 15,-4 8 4-15,0 2 0 16,-17 6 49-16,-6 3-47 16,-1 3 8-16,3 6-10 15,10 1 19-15,7 2-29 16,4 0 10-16,0 0-76 16,4 0 13-16,15 0-24 15,0 0-147-15</inkml:trace>
  <inkml:trace contextRef="#ctx0" brushRef="#br0" timeOffset="165344.9679">20527 9625 293 0,'0'0'165'15,"0"0"-148"-15,0 0 22 16,0 0 57-16,0 0-82 15,0 0 28-15,0-30 29 16,0 64-70-16,0 22 69 0,-14 27 19 16,-4 11-66-1,5-2 27-15,4 0-48 0,9-18-2 16,0-19 0-16,0-26-69 16,13-29-70-16,3-26-85 15,-3-35-93-15</inkml:trace>
  <inkml:trace contextRef="#ctx0" brushRef="#br0" timeOffset="165680.0794">20447 9918 600 0,'0'0'136'16,"0"0"-136"-16,0 0 24 16,0 0-28-16,0 0 4 0,0 0 0 15,155-49 29 1,-108 5-21-16,-6-2-8 0,-10 2 0 15,-14 10 10-15,-10 12-11 16,-7 11 5-16,0 6 45 16,-5 5 37-16,-12 0-82 15,-1 16 4-15,0 26-8 16,7 15 16-16,8 5-27 16,3-12 11-16,14-14-27 15,20-13 23-15,3-13-16 16,1-3 14-16,-2-1 3 15,-7 0 6-15,-7 6-11 16,-6 8 8-16,-5 8 0 16,-5 10 1-16,-6 4-1 0,0 2-44 15,0-6-42-15,-8-13-68 16,-10-18-39-16</inkml:trace>
  <inkml:trace contextRef="#ctx0" brushRef="#br0" timeOffset="166410.1338">18011 10997 502 0,'0'0'109'16,"0"0"-60"-16,0 0-34 15,0 0-10-15,0 0-1 16,0 0 14-16,51 0 40 16,-15 10-45-16,6 11 22 0,10 4 25 15,10 4-48 1,9 4 39-16,2-3-51 0,-1-4 0 15,-14-4-12-15,-16-6 12 16,-13-4 0-16,-13-7-1 16,-11-2 15-16,-3-1-20 15,-2 0 6-15,-7 4 0 16,-25 8 32-16,-20 8-32 16,-20 6 0-16,-6 1-7 15,-5-2 14-15,8 0-3 16,11-5-4-16,10-2 1 15,16-8 0-15,16-5-1 16,11-4-2-16,11-3-4 16,0 0-84-16,0 0-9 0,17-28-119 15,8-11-58-15</inkml:trace>
  <inkml:trace contextRef="#ctx0" brushRef="#br0" timeOffset="167477.8835">19196 10997 38 0,'0'0'195'0,"0"0"-134"16,0 0-57-16,0 0 10 15,0 0 37-15,0 0-43 16,0-4-5-16,0 4-3 15,0 0 13-15,0 0 30 16,0 0 5-16,0 0-5 16,0 0 46-16,0 0-83 15,0 0 34-15,0 0-29 0,0 6 8 16,0 20-9-16,8 6 26 16,2 4-32-16,3-4 7 15,8-4-11-15,4-6 0 16,1-4-3-16,1 1 16 15,1-5-22-15,-3 3 9 16,-5-1 0-16,-9 0-3 16,-7 5 3-16,-4 1 0 15,0 3 38-15,-12 4-5 16,-15-4 24-16,-5-3-22 16,3-4-32-16,3-5 35 15,4-5-38-15,6-7-2 16,3-1-4-16,3 0-55 15,2-17-26-15,-1-19-107 0,-3-11-161 16</inkml:trace>
  <inkml:trace contextRef="#ctx0" brushRef="#br0" timeOffset="168113.1847">19101 11067 526 0,'0'0'78'0,"0"0"-18"0,0 0-54 0,0 0 33 0,0 0 30 0,134-106-43 0,-86 85 10 0,0 7 12 15,-4 2-34-15,-2 8-7 0,-4 2-7 16,-4 2-19-16,-3 0 19 16,-6 0-85-16,-2 13 3 15,0 0-26-15,-7-1-55 16,-1 0-73-16</inkml:trace>
  <inkml:trace contextRef="#ctx0" brushRef="#br0" timeOffset="168229.3885">19892 10997 493 0,'0'0'58'15,"0"0"1"-15,0 0-45 16,0 0 6-16,0 0 39 16,0 0-41-16,-106 122 36 15,102-86-27-15,4 4-18 16,0-4 31-16,12-3-40 16,7-10 0-16,0-9-3 15,1-12 15-15,-7-2-13 16,0 0 1-16,-4-25 0 15,-4-12 70-15,-5-7-61 0,0 2 17 16,-2 5-17 0,-17 6 8 15,4 8-13-31,4 7-4 0,4 7-31 0,7 2 25 0,0 0-150 0,2-6-114 16,21-2-54-16</inkml:trace>
  <inkml:trace contextRef="#ctx0" brushRef="#br0" timeOffset="168331.2127">20214 10820 475 0,'0'0'99'0,"0"0"-81"15,0 0 21-15,0 155 75 0,0-73-98 16,-2 2 68-16,-4 0-68 15,4-9 7-15,2-7-23 16,0-17-6-16,0-17-25 16,0-21-89-16,-3-13-124 15</inkml:trace>
  <inkml:trace contextRef="#ctx0" brushRef="#br0" timeOffset="168762.3004">19900 11239 704 0,'0'0'132'0,"0"0"-132"16,0 0-30-1,0 0 21-15,0 0 9 0,137-34 0 16,-80 20-2 0,1-2 17-16,0-2-16 0,-4-4 1 15,-5-6-8-15,-5-4-13 16,-8-9 2-16,-3-4-28 15,-10-5 43-15,-8 0-46 16,-8 7 41-16,-7 17-14 16,0 10 23-16,0 12 91 15,0 4-64-15,0 0 0 16,-7 0 22-16,-2 34-47 16,-2 22 30-16,-3 12-28 15,6 0 16-15,6-7 7 16,2-16-25-16,0-12-2 0,0-11 0 140,2-12 24-140,9-8-42 0,7-2 18 0,0 0 0 0,-1 0-22 0,2 0 22 0,-6 0 0 0,0 0-9 0,5 20 19 16,-2 6-6-16,5 7-4 0,0-5 1 0,1-5-17 0,1-6 16 0,-6-12-73 0,-1-5-12 0,-9 0-106 0,-7-22-29 0</inkml:trace>
  <inkml:trace contextRef="#ctx0" brushRef="#br0" timeOffset="179713.4692">21592 8717 275 0,'0'0'21'16,"0"0"-21"-16,0 0 4 16,0 0-8-16,0 0-4 15,0 0 8-15,0 0 10 16,0 0-8-16,-15 0 11 15,12 0 18-15,3 0-30 16,-3 0 23-16,3 0-24 16,0 0 1-16,0 0-14 15,0 0 21-15,0 0-8 0,0 0 0 16,0 0 3-16,0 0 7 16,-4 0 49-16,-3 0-50 15,-1 0-3-15,1 0-6 16,-2 0 0-16,2 0 18 15,1 1-5-15,1-1 23 16,3 0-28-16,2 0 9 16,0 0 2-16,0 0-19 15,0 0 0-15,0 4-2 16,0 3 6-16,11 1-3 16,12-1-1-16,6 4 0 15,2-3 11-15,4-4-9 0,1 0-1 16,-1-4 4-16,3 0-2 15,-5 0-1-15,4 0-2 16,-6 0 4-16,0 0 6 16,0 0-10-16,3 0 0 15,-5 0 2-15,4 0 1 16,-2 0 2-16,5 0-2 16,6 0 9-16,1 0-10 15,3 0-2-15,3-4 0 16,0-6 1-16,-2-3 2 15,-1 1-3-15,-3 5 0 16,-1 0 8-16,-4 4-14 16,1 1 6-16,-4 0 0 31,-6 2 0-31,0 0 5 0,-2 0-5 0,-1 0 0 16,3 0 2-16,2 0-15 0,0 0 13 15,3 0 0-15,0 0 10 16,-1-3-6-16,1-2-8 15,-5 2 2-15,0-1 2 16,-6 4 10-16,0 0-10 16,-1-2 0-16,-2 2-6 15,0 0 18-15,1-1-24 16,-2 1 11-16,4-2 1 16,3 2 1-16,1 0-1 15,0 0 0-15,0 0 0 16,0 0 10-16,-1 0-10 0,3 0 0 15,-2 0 0-15,-3 0-8 16,-1 2 8-16,-2 4 0 16,2-2-2-16,-3 0 4 15,5 0-3-15,-3-2 1 16,-2-2 0-16,1 2-2 16,-4-2 2-16,-1 0 0 15,-3 0-1-15,-5 0 3 16,0 0-2-16,-4 0 0 15,-4 0 5-15,0 0-8 16,0 0 6-16,0 0-2 16,0 0 39-16,0 0 1 15,0 0-24-15,0 0 7 16,0 0-20-16,0 0-4 0,0 0 0 16,0 0-3-16,0 0-20 15,2 0-55-15,5 0-117 16</inkml:trace>
  <inkml:trace contextRef="#ctx0" brushRef="#br0" timeOffset="180861.9145">24326 8245 231 0,'0'0'95'16,"0"0"-47"-16,0 0-25 16,0 0 46-16,0 0-11 15,0 0-6-15,-43-20-31 0,34 20-3 16,3 0-11-16,-3 0 1 15,-1 0 7-15,-3 24-15 16,-5 10 10-16,1 8 0 16,3-1-5-16,8-7-4 15,6-6-1-15,0-10 3 16,6-7-2-16,17-6-1 16,1-5 2-16,5 0-8 15,0-12 10-15,-4-12-4 16,-8-6 6-16,-10-3 0 15,-7 6 13-15,0 1 1 16,-13 4 1-16,-12 2 28 0,-4 3-40 16,2 5 22-1,8 2-5-15,5 5-25 0,7 3 0 16,5-1-1-16,2 3-51 16,0 0 1-1,5 0-95-15,15 12 34 0,-1 4-20 16</inkml:trace>
  <inkml:trace contextRef="#ctx0" brushRef="#br0" timeOffset="181478.758">24687 8176 358 0,'0'0'144'0,"0"0"-74"16,0 0-20-16,0 0 1 16,0 0 15-16,0 0-38 0,-141 136 8 15,101-86 25-15,3 6-24 16,-2 0-3-16,1 0 5 16,3-8-38-16,4-6 6 15,4-4 1-15,2-8-2 16,8-3 2-16,3-7-8 15,3-4 0-15,5 0-10 16,-2-2 10-16,8 0-20 16,0 2-29-16,0 2-56 0,14-4 12 15,15-14-69 1,5 0-38-16</inkml:trace>
  <inkml:trace contextRef="#ctx0" brushRef="#br0" timeOffset="181576.1084">24535 8631 483 0,'0'0'41'0,"0"0"-31"15,0 0-10-15,0 0 0 16,0 0 42-16,0 0-21 16,-43 98 21-16,24-51 18 15,7-2-34-15,6-11-3 16,6-13-18-16,0-8-2 0,6-7 2 15,17-6-3-15,8 0 6 16,4-32 1-16,5-16 2 16,-1-10-14-16,-14 1 4 15,-12 14-1 1,-13 10 81-16,0 13-9 0,-27 7-46 16,-2 2-4-16,0 7-16 15,4 4-12-15,10 0-4 16,6 8-53-16,9 18-52 15,0-1-23-15,0-14-138 16</inkml:trace>
  <inkml:trace contextRef="#ctx0" brushRef="#br0" timeOffset="182706.9314">25061 8189 443 0,'0'0'33'0,"0"0"5"16,0 0 16-16,0 0-30 15,0 0 5-15,0 0-29 16,0 0 2-16,-10-6-8 16,6 20 21-16,0 22-15 15,-5 19 38-15,1 17 6 16,-4 12-9-16,5 0-27 15,5-2 2-15,2-7 11 16,0-13-16-16,0-10 14 16,4-13-19-16,1-12 0 15,-1-11 0-15,-4-4-1 16,0-6-1-16,0 0 1 0,0-4-38 16,0-2-31-16,0 0-71 15,0 0-109-15</inkml:trace>
  <inkml:trace contextRef="#ctx0" brushRef="#br0" timeOffset="183519.0505">25223 8654 407 0,'0'0'73'0,"0"0"-9"16,0 0-36-16,0 0 22 15,0 0 65-15,0 0-73 16,-20-58-15-16,7 62-23 16,-3 22 6-16,-1 8-14 15,5 5 4-15,6-7 0 16,6-6-8-16,0-12 8 15,6-9 0-15,14-5 0 16,7 0 2-16,2-21-1 16,-2-17-1-16,-4-11 0 15,-10 1 10-15,-11 10-9 16,-2 10 30-16,0 11 19 16,0 4-48-16,-5 9 26 15,3 2-28-15,2 2 0 16,0 0-7-16,0 0-26 0,5 0 18 15,10 0 8-15,1 14 14 16,-1 4-14-16,-1 6 7 16,1 3 0-16,-1 7 0 15,3-1 7-15,1-1-7 16,5-1 0-16,4-7 3 16,2-4-23-16,4-8 10 15,3-8-28-15,-5-4 28 31,-6 0-8-31,-10 0 18 0,-9 0 4 0,-4-4 4 16,-2-2-1-16,0 0 33 16,0-4-27-16,0 0 23 15,0-4-36-15,0-6 0 16,0-13-2-16,2-12 8 0,27-16-19 16,6-7 7-16,-2 5-2 15,-4 12 0-15,-16 17-14 16,-9 15-8-16,-4 14 22 15,0 5-33-15,-13 0 4 16,-7 12-36-16,-3 16-73 16,0 2-42-16</inkml:trace>
  <inkml:trace contextRef="#ctx0" brushRef="#br0" timeOffset="184482.4706">25743 8512 263 0,'0'0'50'16,"0"0"-17"-16,0 0-23 15,0 0 88-15,0 0-76 16,0 0 54-16,-38-40-33 16,36 40-22-16,2 0 7 15,0 0-28-15,0 25 2 16,0 16-2-16,-2 17 11 16,2 4 33-16,0 1-28 0,0-13-12 15,0-10 11-15,17-14-15 16,6-12 0-1,8-12 0-15,4-2 10 0,3-12-10 16,0-24 0 0,-4-11 10-16,-10-4-11 15,-8-2 1-15,-10 9 0 0,-6 6 47 16,0 9-36-16,-2 8-5 16,-4 9 0-16,1 6-6 15,5 6-15-15,0 0-70 16,0 6-100-16,5 10 60 15,12 1-89-15</inkml:trace>
  <inkml:trace contextRef="#ctx0" brushRef="#br0" timeOffset="184843.0617">26168 8560 390 0,'0'0'43'0,"0"0"38"15,0 0-39-15,0 0-19 16,0 0 33-16,0 0-3 15,-124 12-11-15,85 29-11 16,6 4-23-16,9 1 41 16,10-6-39-16,14-8-10 15,0-9 9-15,4-9-9 16,23-10 0-16,9-4 0 16,7-4-13-16,1-30 5 15,-2-7-3-15,-11 6 11 16,-13 10-1-16,-9 14 5 0,-7 7-3 15,-2 4 20-15,0 0-11 16,0 0 10-16,0 1-20 16,0 20 0-16,0-2-9 15,2-1 10-15,8-8-1 16,5-1 0-16,5-7-16 16,7-2 10-16,-2 0-43 15,1 0-22-15,-6 0-21 16,-6-5-119-16</inkml:trace>
  <inkml:trace contextRef="#ctx0" brushRef="#br0" timeOffset="185979.5978">25271 8454 286 0,'0'0'48'0,"0"0"-40"15,0 0-4-15,0 0 6 16,0 0-7-16,0 0-3 16,0 0-13-16,-25-42-34 15,21 50-11-15,-2 6 25 16,4 1-106-16</inkml:trace>
  <inkml:trace contextRef="#ctx0" brushRef="#br0" timeOffset="187613.7809">26206 8554 126 0,'0'0'67'15,"0"0"4"-15,0 0-31 16,0 0-33-16,0 0 53 15,116-91-1-15,-111 85-3 16,-5 5 19-16,0-1-15 16,0-1 52-16,0 1-87 15,-17 2 20-15,-6 0-10 16,-6 0-21-16,0 13 16 16,0 9-29-16,8-2 2 15,13-6-3-15,5-4 2 16,3-4-4-16,0-2-10 15,18-2-17-15,6-2 15 16,-1 0-7-16,-4-6-2 16,-7-10 22-16,-8-1 1 0,-4 6 5 15,-4-1 1-15,-23 4 0 16,-8 8 15-16,-6 0-12 16,1 8 0-16,3 26 2 15,5 10-5-15,10 10-1 31,11 3-5-31,11-9 5 0,4-8-8 16,36-16 3-16,14-12 0 16,13-12-1-1,5-3 1-15,-1-30-17 0,-11-7-19 16,-12-4 12-16,-15 5 20 0,-16 8-9 16,-17 14 13-16,0 5 16 0,-11 8 10 15,-18 4-9-15,-2 0 18 16,-3 20-27-16,7 10-4 15,9 1 2-15,10-9-6 16,8-6 0-16,0-12-1 16,26-4-7-16,10 0 0 15,6-24-16-15,1-15 22 16,-8 5-19-16,-10 10 12 16,-16 12 7-16,-7 12 4 15,-2 0 8-15,0 0 21 16,0 16-31-16,0 14 14 0,0 9-8 15,2-4-4 1,11-10 0 62,9-11 7-78,10-14-9 0,7 0 0 0,9-36 0 16,5-27 2-16,0-17-2 15,-6-9 0-15,-11-4-6 16,-11 11 3-16,-15 13 0 16,-10 19-7-16,0 17 10 0,-8 14 19 0,-10 13-3 15,0 6-4-15,0 22-1 16,1 33-11-16,-1 22 0 0,2 18-5 0,9 3 13 0,7-12-21 16,5-17 19-16,29-25-6 15,5-23 0-15,3-14-22 0,-6-7-1 0,-7-8-11 16,-11-17 9-16,-9 1 15 0,-9 4 4 0,0 4 6 15,-9 8 15-15,-16 6 0 16,1 2-6-16,2 0 4 16,8 0-10-16,8 0 8 15,4 0-11-15,2 0-3 16,0-4-4-16,22-28-18 16,14-16 23-16,6-8-13 15,-5 6 3-15,-12 19 6 0,-13 17 6 16,-8 13 0-1,-4 1-2-15,0 6 8 0,0 28 0 16,0 18 32-16,0 6-24 16,2-2 13-16,9-14-27 15,12-16-2-15,12-18-4 16,15-8 6-16,4-18 0 16,7-22-13-16,-6-2-5 15,-12 6 11-15,-17 14 4 16,-12 10 3-16,-12 10 13 15,1 2-12-15,-3 0 22 16,0 0-12-16,2 0-9 0,6 0 0 16,6 0-2-16,9 4-2 15,8 6-11-15,0-3 13 16,-5 4-1-16,-6-3-35 16,-7 3-18-16,-7-3 20 15,-4 3-45-15,-2 5-27 16,0-1 23-16,0-7-134 15</inkml:trace>
  <inkml:trace contextRef="#ctx0" brushRef="#br0" timeOffset="188453.5641">27712 8420 338 0,'0'0'97'16,"0"0"-56"-16,0 0 34 15,0 0-15-15,0 0-25 16,0 0-18-16,-2-21 42 16,0 21-50-16,2 0-7 15,0 0 4-15,0 14 2 0,0 17-6 16,0 5 35-1,0-2-22-15,9-5-2 0,4-12-13 16,-2-7 0-16,5-6 0 16,-3-4 6-16,0 0-5 15,3-8-1-15,0-21 0 16,2-15 5-16,-3-3-5 16,-3 5 0-16,-8 12 2 15,-2 13 12-15,-2 11-11 16,0 6-3-16,4 0-20 15,-1 29 13-15,1 25 7 16,-2 18 0-16,-2 9-1 0,0 0 8 16,0 2-10-1,-13-3 3-15,-7 2 0 0,-11 2-4 16,-9-2 4-16,-10-4 0 16,-6-11 0-16,2-17-5 15,4-20 2-15,10-14 3 16,9-14 0-16,9-2-6 15,11-12 6-15,11-18-20 16,0-6 10-16,24-2-14 16,14 4 20-16,2 2 4 15,2 8-11-15,-3 4 3 16,-8 7-14-16,-8 8-5 16,-9 5-28-16,-7 0-66 15,-7 0-34-15</inkml:trace>
  <inkml:trace contextRef="#ctx0" brushRef="#br0" timeOffset="189683.6782">21797 10064 298 0,'0'0'70'16,"0"0"-22"-16,0 0-2 15,0 0 5-15,0 0 2 16,0 0-47-16,13 0-4 16,9 0 7-16,10 0 4 15,10 2-12-15,11 4 24 16,10-2-10-16,6 0-6 15,5-2 23-15,1 0-6 16,3 1 11-16,6 0-36 16,6 3 1-16,1-2-2 0,7-3 3 15,3 2-4 1,-1-3 1-16,2 0 0 0,-4 0 8 16,-4 0-8-16,-8 0 0 15,-9 0-7-15,-13 0 12 16,-8 0-10-16,-7 4 5 15,-4-4 0-15,-3 2 7 16,1 0-7 0,1 0 0-16,-2 1-1 15,1-2 4-15,-4-1-10 0,-7 2 7 16,-10-2 0-16,-7 0-3 78,-3 0 3-78,-8 0 0 16,1 0 0-16,-3 0 14 0,-2 2-18 0,0-2 4 0,0 0 0 0,0 0-3 0,0 0 3 15,0 0-1-15,0 0-1 0,0 0-15 0,2 0-24 0,4 4-123 0,1-4 5 16</inkml:trace>
  <inkml:trace contextRef="#ctx0" brushRef="#br0" timeOffset="190944.8749">21799 11275 346 0,'0'0'19'16,"0"0"-9"-16,0 0-2 0,0 0 36 16,0 0-24-16,0 0 13 15,0 0-33-15,0 0 0 16,11 0 13-1,11 0 19-15,7 0 20 0,9 0-48 16,9-2 4-16,8 2 5 16,11-2-12-16,0 0 16 15,5-2-17-15,0 1 15 32,6 0 0-32,2 0-15 0,4 0 0 15,6 1-1 1,3 0 5-16,-3 0-4 0,0 2 0 15,-5-2 20-15,-3 0-19 16,-3 2-1-16,-5-4 0 0,-2 2 0 16,-1-4 0-1,-3 1-4-15,-5 1 4 0,-4 0 0 16,-1 0 5-16,-3-3-5 16,-2 3 0-16,-6 2-9 0,-5 2 9 15,-12 0 0-15,-8 0-1 16,-9 0 11-16,-8 0-8 15,-4 0-2-15,0 0 0 16,0 0 53-16,0 0-53 16,0 0 14-16,0 0-14 15,0 0 1-15,0-2-7 16,0-4-34-16,0 0-90 0,-4-6-64 16</inkml:trace>
  <inkml:trace contextRef="#ctx0" brushRef="#br0" timeOffset="205244.8053">6079 12290 470 0,'0'0'74'0,"0"0"-71"16,0 0-3-16,0 0 4 15,0 0-17-15,0 0 17 16,0 0-4-16,0 0 41 16,-6 0-20-16,6 0 30 15,-2 0 11-15,-5 1-29 16,-3 10 13-16,-13 9-46 16,-6 8 0-16,-11 11-3 15,-7 6 7-15,-5 4-8 16,-5 5 0-16,4-4 4 15,5-9-8-15,9-5 10 16,12-13-2-16,6-9 0 0,8-1 9 16,7-8-12-16,2-2 3 15,4 0 0-15,0-3-11 16,0 0 16-16,0 0-7 16,0 0 2-16,0 0 0 15,0 2 3-15,0 6-3 16,12 2 0-16,13 10 9 15,9 4-9-15,3 2 0 16,8 2 8-16,2-7-1 31,2-2-11-31,-3-2 4 0,-3-5 0 0,-7-1 7 0,-7 0-6 16,-5-4-1-16,-11-1 0 16,-6-1 10-16,-7-4-14 15,0-1 4-15,0 3-23 16,0-1 12-16,2-1-79 15,2-1-97-15,-2 0-172 16</inkml:trace>
  <inkml:trace contextRef="#ctx0" brushRef="#br0" timeOffset="206250.5626">6449 12531 536 0,'0'0'29'0,"0"0"-12"16,0 0 54-16,0 0-50 15,0 0-2-15,0 0-1 16,-29-30 9-16,29 22 2 16,0-2-29-16,8-5 0 0,11 1 20 15,2 6-18 1,1 5 3-16,-2 3 2 15,-2 0-6-15,0 23 6 16,-3 8 19-16,-2 6-26 0,-5 1 25 16,-4-3-14-16,-2-9-13 15,-2-10 2-15,2-7 0 16,-2-8 0-16,4-1-14 16,-1 0-31-16,-1 0 36 15,4 2-38-15,4 2 38 16,1 2-3-16,-1 6 6 15,2 4-6-15,-3 12-6 16,-3 6 18-16,-4-2 2 16,-2 3 1-16,0-10-3 15,-2-5 28-15,-17 1 6 0,-4-6-2 16,1-2-19-16,-3-5 13 16,6-4 7 15,3-2-28-31,7-2-5 0,5 0 0 0,4 0-35 0,0 0-6 15,0 0-41-15,20-22 25 16,11-6 48-16,7-6 2 16,-1-3 6-16,-1 3-5 15,-3 2-7-15,-6 8 13 16,-6 8-1-16,-8 8 4 16,-9 8-7-16,-4 0 15 15,0 0 14-15,0 13 8 0,0 14-5 16,0 7-22-16,7 2-6 15,6-6 0-15,10-7 1 16,4-15-1-16,2-8-5 16,-1-3 3-16,-1-25-5 15,-5-5 7-15,-9 3 4 16,-10 4 0-16,-3 3 47 16,-7 9-3-16,-17 0-19 15,-3 4 5-15,5 4-20 16,6 2 14-16,7 2-28 15,9 2-50-15,0-4-59 16,0-6-188-16</inkml:trace>
  <inkml:trace contextRef="#ctx0" brushRef="#br0" timeOffset="206476.9693">7486 12209 595 0,'0'0'84'16,"0"0"-66"-16,0 0 23 15,0 0-41-15,0 0 8 16,0 0-4-16,0 157 13 16,0-65-3-16,0 1-4 15,-5-11-10-15,1-14-4 16,-6-20-97-16,0-28-138 0</inkml:trace>
  <inkml:trace contextRef="#ctx0" brushRef="#br0" timeOffset="207331.347">7288 12622 677 0,'0'0'68'16,"0"0"-68"-16,0 0 3 15,0 0-12-15,0 0 7 16,0 0 2-16,111-17-8 15,-53 1 10-15,6-7-4 16,5 1-2-16,-3-1-27 16,-9 5 1-16,-14 4 5 15,-14 3 25-15,-14 8-11 0,-11 3 11 16,-4 0 0-16,0 0 45 16,0 0 1-16,0 0 21 15,-15 19-60-15,-18 15-5 16,-5 10-4-16,-1 5 20 15,8-1-10 1,14-9 25-16,15-12-31 0,2-6-2 16,4-12-6-16,23-8-49 15,2-1 42-15,6-14-55 16,1-30 51-16,-11-6 16 16,-8 3 2-16,-5 14 12 15,-10 17-7-15,-2 13 2 0,0 3 72 16,0 0-53-16,0 2-5 15,0 26-22-15,2 10 11 16,11 7-20-16,5-1 9 16,7-13 0-16,4-14-11 15,2-17-3-15,7 0-5 16,-1-39 15-16,1-15 8 16,-9-14 0-16,-6-7-4 15,-17 5 0-15,-6 10 26 16,0 18-4-16,-15 14 11 15,-8 16 13-15,-1 10-23 16,3 2 17-16,6 8-40 16,9 28 0-16,6 12-8 0,0 4-5 15,27-7-8 1,15-14-37-16,9-14-58 0,4-11 106 16,-3-2-40-16,-13 1 23 15,-4 10 13-15,-14 13 28 16,-7 12 1-16,-9 8 7 15,-3 4-17-15,0-10 8 16,-2-15-13-16,2-16 0 16,2-11-5-16,1 0 2 15,6-14-4-15,2-18-2 16,3-6 18-16,0 4-7 16,-5 10-2-16,-4 12 0 0,-5 8 8 15,-2 4 3 1,4 0 6-16,5 4-10 0,5 12 6 15,3 2-22-15,6-6 9 16,1-8 0-16,3-4-1 16,-3 0-37-16,1-17 26 15,-9-6 5-15,-8 3-14 16,-3 2 17-16,-5 2-61 16,0 6-16-16,0 4-19 15,-13 6-132-15</inkml:trace>
  <inkml:trace contextRef="#ctx0" brushRef="#br0" timeOffset="208204.0555">8825 12658 480 0,'0'0'25'15,"0"0"-4"1,0 0-5-16,0 0 18 15,0 0 36-15,0 0-49 0,-36-7 19 16,32 39-40-16,4 12 8 16,0 4 33-16,0-8-20 15,0-12 5-15,0-15-17 16,0-11-9-16,0-2-2 16,0 0-2-16,6-22 4 15,8-18-12-15,3-7 16 16,-1 7-4-16,-5 14 2 15,-3 18 0-15,-2 8-2 16,0 0 0-16,11 16 0 0,4 20 17 16,2 8-8-1,4 4 20-15,-5-3-13 0,-3-13-16 16,0-14-22-16,-11-13-41 16,1-5-76-16,-9 0-44 15,0-19-76-15</inkml:trace>
  <inkml:trace contextRef="#ctx0" brushRef="#br0" timeOffset="209934.8223">9767 12643 390 0,'0'0'128'16,"0"0"-37"-16,0 0-21 16,0 0-24-16,0 0 29 15,0 0-69-15,-15 0 36 16,15 0-1-16,0 0-15 16,0 0 17-16,0 0-43 0,11 2 3 15,9-2-5-15,7 2 6 16,4-2-4-16,3 0 0 15,-1 0-25-15,-4 0-10 16,-5-2-26-16,-6-4 3 16,-7 2 54-16,-4 4-9 15,0 0 3-15,1 0 7 16,11 0-6-16,2 0 9 16,10 0 0-16,6 0 5 15,-2 0-8-15,3-2 3 16,-5-3 0-1,-2-1-3-15,-2 3 12 0,-2-2-8 16,-4 2 14-16,-2 1-13 16,2 0 21-1,-3 0-23 1,0 2 2-16,-6 0-7 16,-3 0 17-16,-5 0-14 0,-2 0 2 15,-1 0 0-15,0 0 11 0,-3 0-9 16,0 0 14-16,0 0 7 0,2 0-22 15,-2 0 11-15,0 0-12 16,0 0 0-16,2 0-4 16,-2 0 5-16,0 0-1 15,0 0 0-15,0 0-54 16,0 0 16-16,0 0-32 16,0 0-83-16,-16 0-55 15</inkml:trace>
  <inkml:trace contextRef="#ctx0" brushRef="#br0" timeOffset="210557.7">10347 12548 459 0,'0'0'122'16,"0"0"-89"-16,0 0 61 15,0 0-73-15,0 0 4 16,0 0 35-16,-29 0-41 16,29 0 11-16,0 0-22 15,0 0-1-15,13 5 3 16,13 4-9-16,6 4 3 15,3-1 1-15,2-2-2 16,-4-2-3-16,-6-2 0 16,-6-2 17-16,-9 0-27 15,-8-2 10-15,1-2 0 0,-5 1 14 16,0 2-7-16,0-1 17 16,0 2 2-16,0 4-25 15,-16 4 15-15,-4 6-16 16,-2 2 0-16,-1-1 5 15,8-6-3-15,-1 1-2 16,5 0 0-16,0 1-17 16,2 0 12-1,2 3-55-15,1-4-51 0,2-4 32 16,1-3-98-16,3-7-91 16</inkml:trace>
  <inkml:trace contextRef="#ctx0" brushRef="#br0" timeOffset="211522.3037">11525 12389 164 0,'0'0'50'0,"0"0"-40"16,0 0-20-16,0 0 8 15,0 0 2-15,0 0 19 16,-106 25 0-16,94-25 68 16,7-6-35-16,3 2-40 15,0 3 13-15,2-2-14 16,0 1-11-16,0-2 0 15,0 1 4-15,0 3 14 16,0 0 3-16,0 0 19 16,0-1 35-16,0 1-53 15,0 0 3-15,0 0-7 0,0 0-9 16,0 0 10-16,0 0-15 16,0 0 26-16,0 0 25 15,0 0-35-15,0 0-13 16,0 0 15-16,0 0-6 15,0 6-32-15,0 12 8 16,16 4 8-16,6 4 1 16,0 1-1-16,5-5-10 15,0 0-1-15,0-4-25 16,-5-3 34-16,-2 2-9 16,-7-3-20-16,-1 0 19 15,-6 2 14-15,-2-2-2 0,1 3 0 16,2 0 7-16,0 5-15 15,-1 0 8-15,1-4 0 16,-5-2-1-16,-2-3 9 16,0 0-8-16,-9-1 28 15,-13 0 3-15,-7 0 18 16,-3 2-28-16,-3-2-13 16,-1-1 13-16,5-4-14 15,2-5 3-15,2 1-10 16,5-3-43-16,2 0 24 31,4 0-12-15,8-5-7-16,3-15-23 0,5-4-137 0,0-2-190 0</inkml:trace>
  <inkml:trace contextRef="#ctx0" brushRef="#br0" timeOffset="211801.5575">11414 12477 678 0,'0'0'18'15,"0"0"2"-15,0 0-18 16,0 0-2-16,0 0 32 16,0 0-5-16,84-105 9 0,-50 87 4 15,2 1-32 1,2 2 14-16,-1 7-22 0,1 2 0 15,-3 6 0-15,2 0-75 16,-6 0 8-16,0 12-88 16,-5 7-101-16</inkml:trace>
  <inkml:trace contextRef="#ctx0" brushRef="#br0" timeOffset="212107.7421">12063 12433 574 0,'0'0'89'15,"0"0"-82"-15,-119 114-7 0,80-45 19 16,10 8-1-16,12-6 36 16,17-12-24-16,0-13-23 15,25-12 14-15,13-15-21 16,4-18 0-16,7-1 1 15,1-37 5-15,-8-21-6 16,-9-11 0-16,-13 3 7 16,-20 8 54-16,0 7-14 15,-16 14-10-15,-17 5-1 16,0 6-6-16,-3 5-14 16,9 7-16-16,7 8-17 15,9 2 16-15,9 3-56 0,2 1-56 16,8 0-177-16,24 0-175 15</inkml:trace>
  <inkml:trace contextRef="#ctx0" brushRef="#br0" timeOffset="212839.5131">12503 12548 70 0,'0'0'589'16,"0"0"-544"-16,0 0-39 15,0 0-2-15,0 0 0 16,3 141 3-16,-3-89 26 16,2-12-31-16,4-18 1 0,0-16 12 15,2-6-13-15,1 0 11 16,-3-7-13-16,4-24 0 16,-8-13 46-16,-2 0-33 15,0 6-2-15,0 14 1 16,0 10 13-16,0 10 14 15,0 4-39-15,0 0-14 16,0-2 5-16,13 2-55 16,14-2 64-16,4 0-7 15,0 2 18-15,-4 0-19 16,-4 0 8-16,-4 0 0 16,-1 0 6-16,-1 10 0 15,4 5 3-15,4 4 1 16,-1 1-3-16,2-4-2 0,3-2-5 15,6-8 0-15,2-4-5 16,3-2 5 0,2 0 0-16,1-2-2 15,-1-8 9-15,-4 2-20 0,-2 0 13 16,-12 3 0-16,-8 4 0 16,-8 0 0-16,-5 1 0 15,-3-3 14-15,0-3 9 16,0-6 41-16,-18-3-64 15,-6 1-8-15,3 5 1 16,6 5 7-16,6 4 0 16,6 0-4-16,3 14-38 15,0 30-39-15,16 19 68 0,4 14-13 16,7-7 20-16,2-2-29 16,-7-9 35-16,-3-5 4 15,-13-8-3-15,-6-8 43 16,0-6-3-16,-23-5 8 15,-16-2 1 1,-4-7-46-16,-6-6-3 0,-2-9 0 16,7-3-1-16,1-7-5 15,9-16-30-15,15-4-14 16,9 4 40-16,10-4 5 16,0 5-10-16,21-3 3 15,12 4-64-15,-2 3-22 0,-10 4-135 16</inkml:trace>
  <inkml:trace contextRef="#ctx0" brushRef="#br0" timeOffset="214593.1629">5967 13812 469 0,'0'0'99'0,"0"0"-50"15,0 0-41 1,0 0-1-16,0 0-9 0,0 0 2 15,81-66 0 1,-46 60 27-16,-7 6-11 0,-4 0 17 16,-3 20-6-16,-8 22-26 15,-4 20 61-15,-9 18-58 16,0 9 4-16,0-13 13 16,-14-20-13-16,6-26 11 15,6-17-19-15,2-12 4 16,0-1-18-16,19 0-36 15,18-20 43-15,7-5 2 16,1-2-10 0,-3 11 11-16,-9 9-9 15,-10 7-7-15,-10 0 2 16,-9 5 31-16,-4 11-13 16,0 13 33-16,-7 8 3 15,-22 7 22-15,-6 2-22 16,-1-5-29-1,7-9 33 64,5-10-39-79,9-9 4 15,3-7-5-15,10-3 0 0,2-3-2 0,0 0-50 0,0 0-43 0,4-17 48 0,21-15 15 16,8-12 32-16,5-7 0 15,0-2 6-15,-2 8-18 16,-7 14 7-16,-8 11-5 16,-5 10 0-16,-5 7 10 0,-3 3-5 15,-2 0 1-15,3 0 6 16,2 0-15-16,2 3 6 0,5 7 7 16,0 2-4-16,-3-2 4 15,1-6 0-15,-1-2-2 16,-1-2 10-16,-1 0 0 0,3-15 4 15,-3-11 4-15,-3-5 8 16,-4 3-14-16,-6 0-10 0,0 10 46 0,-8 5 1 16,-21 6 32-16,-10 2-45 15,-5 5-31-15,-1 0 10 16,5 0-13-16,7 11-26 16,10 3-28-16,12 0-52 15,11 3-14-15,0-2-129 16</inkml:trace>
  <inkml:trace contextRef="#ctx0" brushRef="#br0" timeOffset="215305.1864">6935 14124 624 0,'0'0'122'16,"0"0"-79"-16,0 0-34 0,0 0 7 15,0 0-16 1,0 0-1-16,94-27-11 0,-47 14 20 16,-1 0-8-16,-1 3 0 15,-3 4-12-15,-8 6-6 16,-1 0-50-16,-6 0-97 16,-4 0-114-16</inkml:trace>
  <inkml:trace contextRef="#ctx0" brushRef="#br0" timeOffset="215415.1858">7652 13814 637 0,'0'0'45'0,"0"0"-30"16,0 0-30-16,0 0-2 0,-25 130 17 15,25-70-2-15,19-2 10 16,12-6-2-16,5-11 16 15,-2-7-6-15,-6-4 26 16,-3-8-2-16,-11-5-4 47,-8-4 25-47,-6-3-33 0,0 2 28 0,-11 10-31 0,-25 2-24 16,-15 2 7-16,-7-5-8 0,-2-11-9 15,0-10-5-15,8-5-67 0,6-31-54 16,15-16-18-1,10-6 33 1,15 0 62-16,6 2 56 0,6 5-2 0,21 8-3 16,7 8-113-16</inkml:trace>
  <inkml:trace contextRef="#ctx0" brushRef="#br0" timeOffset="215511.1731">7652 13814 85 0,'12'56'134'0,"9"-62"-17"15,-4 0-59-15,-6 4 48 16,3 2-52-16,-4 0-8 15,6 0 16-15,6 0-49 16,3 0 0-16,2 0-13 16,2 8-7-16,-3 0 5 0,-1 9-89 15,0-2-83-15,-6-7-98 16</inkml:trace>
  <inkml:trace contextRef="#ctx0" brushRef="#br0" timeOffset="215986.6676">8107 13962 609 0,'0'0'98'0,"0"0"-73"16,0 0-10-16,-102 131 43 0,91-75-44 15,11-4 21 1,0-8-19-16,7-10 3 0,22-16-31 16,6-18 12-16,7 0 0 15,1-22 7-15,1-28-7 16,-8-11 5-16,-12-2-3 16,-11 6 6-16,-13 20 25 15,0 13-20-15,-19 7 8 16,-10 8-14-16,2 2-3 15,5 7-8-15,4 0-36 16,9 2-105-16,4 17-2 16,5-6-169-16</inkml:trace>
  <inkml:trace contextRef="#ctx0" brushRef="#br0" timeOffset="216358.9077">8789 13619 549 0,'0'0'73'0,"0"0"4"15,0 0-26-15,0 0 26 16,0 0-20-16,0 0-49 16,-13 50 22-16,13 34-11 15,13 35 23-15,1 11-3 16,1-10-39-16,3-15-12 16,-1-29 8-16,-1-30-71 15,-5-27-54-15,-3-19-28 16,-8-31-96-16,0-27 116 15</inkml:trace>
  <inkml:trace contextRef="#ctx0" brushRef="#br0" timeOffset="216715.952">8872 14062 143 0,'0'0'96'0,"0"0"-20"15,0 0 54-15,0 0-8 16,0 0-25-16,0 0-25 16,-5-10-66-16,16 5 6 15,16-8-2-15,11-10-3 16,5-17 1-16,-2-4-8 15,-5-3-24-15,-13 8 19 16,-11 12-5-16,-8 9 10 16,-4 8 0-16,0 2 4 15,0 6 37-15,-12 0-15 16,3 2 25-16,3 0-38 16,-2 0-6-16,4 26-14 15,4 18-3-15,0 12 10 0,0 2-13 16,12-5 13-16,7-13 0 15,4-13-5-15,-1-4 5 16,0-5-9-16,0-4 9 16,-3 4 0-16,-2 3 15 15,1 6-6-15,-3 7 9 16,6-1-8-16,-3 3 1 16,1-1-22-16,8-8-73 15,-2-9-38-15,2-14-112 16</inkml:trace>
  <inkml:trace contextRef="#ctx0" brushRef="#br0" timeOffset="217079.4966">9997 14030 777 0,'0'0'68'0,"0"0"-59"16,0 0-9-16,0 0-4 0,0 0-12 15,0 0 16 1,136-14 0-16,-72 14 43 0,7 0-28 15,-1 0 19-15,-3 0-6 16,-5 0-25 0,-8 5 9-16,-12-5-9 0,-9 1-3 15,-10 1 0-15,-13-2-20 16,-3 3-33-16,-7-3-69 16,0 0 8-16,-7-20-97 15</inkml:trace>
  <inkml:trace contextRef="#ctx0" brushRef="#br0" timeOffset="217305.3356">10519 13957 134 0,'0'0'345'0,"0"0"-259"15,0 0-47-15,0 0-29 0,0 0-10 16,0 0 41-16,42 40 6 16,-18-16-3-16,-2-2-40 15,-8-4 27-15,-6-7 7 16,-5 1 25-16,-3 1 11 15,0 5-32-15,-9 10-25 16,-16 1-1-16,-4 2-16 16,2-9-3-16,4-8-8 15,2-4-36-15,5-6-95 16,1-4-126-16</inkml:trace>
  <inkml:trace contextRef="#ctx0" brushRef="#br0" timeOffset="219054.0523">11839 13647 470 0,'0'0'109'0,"0"0"-61"15,0 0 29-15,0 0-45 16,0 0 28-16,0 0-56 16,-109 0 2-16,76 30 13 15,-2 20-6-15,-2 23 5 16,4 16 15-16,11 6-10 15,8-2 24-15,14-15-38 0,2-17-8 16,34-19-1 0,13-21 0-16,9-19-26 0,3-2-5 15,1-32-2 1,-8-16 27-16,-15-12-8 16,-12 3 14-16,-18 16-8 0,-9 14 16 15,-4 18 11-15,-30 9 16 16,-13 0-32-1,-6 9 1-15,2 19-4 16,7 0 0-16,11-7-2 16,18-7 1-16,15-10-10 15,2-4-86-15,44 0-9 0,13-22 38 16,11-15-48-16,1-4-14 16,-5-2-8-16,-10 11-39 15,-14 8 171 1,-13 16 6 46,-11 8 110-62,-13 0 10 16,-5 14-26-16,0 25-3 0,-2 15 62 0,-9 7-103 16,5 0-3-16,6-11-41 0,0-17 0 15,27-14-9-15,10-19 3 0,3-6 0 16,-1-38-2-16,-1-19 4 15,-9-4 20-15,-17 5 28 0,-12 9 24 0,0 17 10 16,-29 16-61-16,-12 8 9 0,1 6-13 16,3 6-5-16,3 0-14 0,12 6-25 15,11 18-31-15,9 7-42 0,2-6-96 0,11-9-114 16</inkml:trace>
  <inkml:trace contextRef="#ctx0" brushRef="#br0" timeOffset="219655.3157">12661 13914 589 0,'0'0'110'16,"0"0"-105"-16,0 0 3 16,0 0-8-16,-4 147 0 15,4-101 0-15,0-12 5 16,0-20-5-16,4-10 0 0,5-4 2 15,-4 0 2-15,0-24 36 16,-5-14 9-16,0-4 8 16,0 3-1-16,0 13-36 15,-10 13 29-15,4 7-30 16,3 6-18-16,3 0-1 16,0 0-32-16,7 6-47 15,22 7 73-15,10 1 0 16,0-7-8-16,6-7-20 15,0 0-7-15,-6-4 30 16,-3-6 6-16,-3 3 8 16,-6 6-12-16,-2 1 9 0,-3 0 0 15,-2 13 4-15,2 6 0 16,1 3 4-16,2 4-8 16,-4 2 0-16,0 3 0 15,-8 7 4-15,-9 10 2 16,-4 4 58-16,0 11-40 15,-20 4 8-15,-9-4-32 16,-6-4-19-16,-3-11 15 16,-9-14-134-16,-13-16-168 15</inkml:trace>
  <inkml:trace contextRef="#ctx0" brushRef="#br0" timeOffset="220521.4745">6235 15009 195 0,'0'0'136'0,"0"0"-112"16,0 0 3-16,0 0 23 15,0 0 24-15,0 0-32 0,-10 0 41 16,10 0 2-16,0 0-49 16,0 0 33-16,0 0-45 15,0 2-24-15,26 12 12 16,26 10 21-16,19 10 5 16,14 6-27-16,2 0 4 15,1 6-5-15,-7-6-10 0,-12-3 0 16,-9-11-4-1,-13-5 4-15,-16-8 0 0,-13-3-4 16,-9-6 11-16,-9-2-3 16,0 4 6-16,-5 9-8 15,-28 4 23-15,-16 12-25 16,-11 9 0-16,-7 3 0 16,-3 2 2-16,6-9 1 15,13-9 3-15,11-6-6 16,14-11 7-16,12-6-7 15,7-4-2-15,7 0-5 16,0 0-56-16,0-4-51 0,0-18-93 16,9-6-78-1</inkml:trace>
  <inkml:trace contextRef="#ctx0" brushRef="#br0" timeOffset="220882.9784">7236 15058 475 0,'0'0'79'16,"0"0"-56"-16,0 0-5 16,0 110 50-16,0-52-43 0,0 0 14 15,11-1 18 1,20-8-38-16,6-3 20 0,3-5-8 15,-5-6-16-15,-4-9 6 16,-6-2-9-16,-12-7 12 16,-9-8 15-16,-4 1-29 15,0 7 17-15,-8 5 19 16,-21 6-46-16,-7 2 0 16,-4-9-9-16,-5-14-28 15,-5-7 1-15,-6-32-171 16,-5-30-126-16</inkml:trace>
  <inkml:trace contextRef="#ctx0" brushRef="#br0" timeOffset="221203.3191">7070 15234 241 0,'0'0'159'0,"0"0"-63"16,115-30 21-16,-66 17-12 15,5 8-63-15,-1 5 0 16,0 0-42-16,5 0 17 15,3 4-34-15,3 10-2 16,-2 0-86-16,-1-14-57 16,-10 0-106-16</inkml:trace>
  <inkml:trace contextRef="#ctx0" brushRef="#br0" timeOffset="221475.6922">7918 15123 621 0,'0'0'119'16,"0"0"-114"-16,0 117 47 15,0-53-35-15,0-2-5 16,6-14 31-16,6-16-26 16,-1-16-10-16,-2-12-2 15,-5-4-1-15,1 0 32 16,-5-8-24-16,0-23 10 16,0-12 9-16,-14-4-27 15,-1 8 8-15,6 9-12 16,2 10-11-16,7 6-4 0,0 2-174 15,20 2-109 1</inkml:trace>
  <inkml:trace contextRef="#ctx0" brushRef="#br0" timeOffset="221525.5551">8500 14939 679 0,'0'0'123'0,"0"0"-111"15,2 132-10-15,2-27 39 16,3 12-33-16,4-2-8 16,2-11-8-16,1-23-93 15,-7-37-55-15</inkml:trace>
  <inkml:trace contextRef="#ctx0" brushRef="#br0" timeOffset="221782.78">8462 15423 330 0,'0'0'404'16,"0"0"-402"0,0 0-2-16,0 0 0 0,0 0 19 15,149-40-14-15,-100 5 0 16,5-11 17-16,-1-13-17 16,-2-7-1-16,-4-3-4 15,-7 0 0-15,-13 11-1 16,-9 22 1-16,-14 18 0 15,-4 7 13-15,0 11 33 0,-9 0 26 16,-11 23-57-16,-2 27-10 16,5 19 12-16,7 10-13 15,10-4-1-15,0-11 2 16,20-16 1-16,14-16-12 16,3-14 5-16,-1-13-22 15,-5-1 13-15,-6-4 2 16,-5 0 8-16,-5 8 5 15,6 15-4-15,1 9 38 16,2 16-37-16,10 10 7 16,2 1-18-16,1-19-155 15,3-26-125-15</inkml:trace>
  <inkml:trace contextRef="#ctx0" brushRef="#br0" timeOffset="222184.2212">10420 15025 754 0,'0'0'114'0,"0"0"-100"16,0 0-14-16,0 0-19 16,0 0 10-1,130-9 9-15,-68 9 0 0,5 0 12 16,2 0-3-16,-7 0 29 15,-6 0-31-15,-10 0-1 16,-9 0 17-16,-11 0-23 16,-8 0 0-16,-10 0-3 15,-3 0-5-15,-5 0-95 16,0 0-18-16,-11 0-80 16</inkml:trace>
  <inkml:trace contextRef="#ctx0" brushRef="#br0" timeOffset="222394.6583">10964 14933 697 0,'0'0'123'16,"0"0"-53"-16,0 0-61 15,0 0-9-15,0 0-6 16,0 0 6-16,22 42 7 16,-15-20-1-16,-5 2 13 15,-2-2 25-15,0 4-31 16,0 7 17-16,-9-6-30 15,-7 3-11-15,1-3-4 0,-5-5-118 16,-3-8-64 0,-6-9-240-16</inkml:trace>
  <inkml:trace contextRef="#ctx0" brushRef="#br0" timeOffset="223347.1274">11833 14991 44 0,'0'0'689'16,"0"0"-689"-16,0 0 0 16,0 0-2-16,0 0 2 15,0 0-14-15,153-12 14 16,-93 12 0-16,-1 14 24 16,-1 8-17-16,-9 10 33 0,-11 0-23 15,-11 8-13-15,-12 9 43 16,-15 5-17-16,0 4 0 15,-7-1-6-15,-22-3-16 16,-6-4 7-16,-3-11-11 16,5-11-4-16,6-9 10 15,11-16 6-15,11-3 3 16,5 0-18-16,0 0 13 16,9-7-28-16,27-18 13 15,9-15-3-15,13-8-15 16,0-2 13-16,2-8-9 15,-7-4-15-15,-4-5-8 0,-7 7 24 16,-9 13 9 0,-12 18 5-16,-13 17 3 0,-8 12-1 15,0 0 45-15,0 0 14 16,-6 4-58-16,-11 28 10 16,3 16-13-16,5 12 0 15,9 1-1-15,0-11 1 16,13-14 0-16,14-9-2 15,0-8 5-15,0-2-6 16,-10-10 3-16,-5-2 0 16,-8 0 5-16,-4-1-2 15,0-2 8-15,0 2 14 16,0 8-20-16,0 6 8 16,-6 4-13-16,-11 4-35 15,2-16 15-15,-3-10-91 16,-4-17-102-16</inkml:trace>
  <inkml:trace contextRef="#ctx0" brushRef="#br0" timeOffset="223537.6262">12464 14979 805 0,'0'0'23'0,"0"0"-17"16,0 0 82-16,162-63-64 15,-110 52 4-15,-6 1-28 0,-3 8-16 16,-6 0-20-16,-3 2-81 16,-1 0 37-16,-6 0-56 15,-2 14-62-15</inkml:trace>
  <inkml:trace contextRef="#ctx0" brushRef="#br0" timeOffset="223954.5133">13203 15113 746 0,'0'0'63'0,"0"0"-54"16,-53 153-9-16,44-90 0 16,7-18-4-16,2-17 8 0,0-16-8 15,0-12-4-15,8 0 8 16,5-14 13-16,1-22 15 15,-1-8 18-15,-6-8-4 16,-2 10-37-16,-5 15 9 16,0 10-14-16,0 11 5 15,0 6-2-15,0 0-3 16,0 0-14-16,2 0-19 16,11-13-65-16,12-4 66 15,12-10 31-15,1 5 2 16,5 4-17-16,-5 14 19 15,-7 4-3-15,-4 0 0 16,-3 16-3-16,-6 4 3 16,0 1 8-16,-3-6-4 0,1-3-2 15,-5-6-2-15,-2-2 0 16,-2-4-5-16,-1 0-13 16,-1 0-41-16,-3 0-52 15,-2 0-78-15</inkml:trace>
  <inkml:trace contextRef="#ctx0" brushRef="#br0" timeOffset="224957.1399">11876 15031 154 0,'0'0'459'0,"0"0"-417"0,0 0-38 15,0 0-4 1,0 0 0-16,0 0 10 0,37-34 32 16,-8 18-14-1,5 1 38-15,7 7-14 0,7 8-17 16,0 0-35-16,2 8 7 16,-4 25-13-16,-3 15 6 15,-10 7 0-15,-8 6 5 16,-10 2 10-1,-13-5-16-15,-2-5 4 0,0-3-1 16,-17-1 12 0,-12-2-13-1,-4-1-1-15,-8-4 0 16,-1-2 10-16,2-14-15 16,9-8 5-1,8-11 0-15,15-4 24 16,5-3-3-16,3 0-21 0,5 0-5 0,24 0-25 0,11-3 30 15,9-8 0-15,-1-3 2 16,4 1 16-16,-6 4-13 16,-5 5 1 124,-10 4-4-124,-9 0 5-16,-6 0-1 0,-3 0-6 16,-6 0 0-16,-2 4-13 0,-3-1 5 15,-2 0-49-15,2-3-54 16,-2 0-83-16,0-16-416 0</inkml:trace>
  <inkml:trace contextRef="#ctx0" brushRef="#br0" timeOffset="225904.2451">13285 15031 403 0,'0'0'224'0,"0"0"-115"15,0 0-92-15,0 0 25 16,0 0-18-16,-122-6-24 15,88 33 0-15,-1 17 38 16,4 14-24-16,8 14 28 16,14-5-25-16,9-4-15 0,2-17 26 15,25-12-25-15,7-16-3 16,1-14 0-16,-4-4-24 16,1-17 15-16,-8-22 8 15,-6-13 1-15,-9-7 19 16,-7 8-7-16,-2 10 2 15,0 15-1-15,0 12-6 16,0 9 14-16,0 5-21 16,0 0-3-16,0 0-14 15,7 0-8-15,17 0 22 16,8 5-5-16,3-1 7 16,-2 1-5-16,-4-1 6 15,-2 6 0-15,-2-5-1 0,-2 12 11 16,-2-8-10-1,6 4 0-15,0-7 1 0,2-4-4 16,0-2 3-16,2 0-31 47,0-26 24-47,-2 0 4 16,-6-7 3-16,-8 9 0 15,-5 10 3-15,-6 8-3 16,-4 6 14-16,0 0-1 0,0 0 29 0,-8 0-41 0,-9 14-1 15,3 13 0-15,10 9-6 16,4 9-9-16,2 8 12 16,27 1-15-1,7-2 18-15,0 2-36 0,-5 0 36 16,-9-4-4-16,-12 3 12 16,-10 1-6-16,0-6-1 15,-10-8 10-15,-19 0 32 16,-7-8-36-16,-3-4 9 15,-3-11-12-15,-6-4 8 16,2-13-24-16,3 0 4 0,1-44-86 16,1-22-74-16,2-20-162 15</inkml:trace>
  <inkml:trace contextRef="#ctx0" brushRef="#br0" timeOffset="228470.407">11733 11787 336 0,'0'0'20'15,"0"0"-20"-15,0 0 0 16,0 0 0-16,0 0 21 16,0 0 9-16,-100 0 24 15,88 0-7-15,-1 2-11 16,-5 7-6-16,-2 8-11 16,-5 7-5-16,-6 8-11 0,0 11 7 15,-4 1-10-15,-4-1 0 16,1 2-10-16,1-2 25 15,1 0-5 1,3-2-4-16,0 4 9 0,1-5 11 31,3 4-26-31,0 4 3 0,2 2 6 16,1 4-2-16,-1 3-6 0,2 4-1 16,6 2 0-16,2 3 15 15,7-1-15-15,1 5 0 16,4 0 1-16,0 2 8 15,1-4-9-15,0-4 0 0,0-2 2 16,-3-4-12 0,0 1 10-16,0 1 0 0,1-1-2 15,1-3 4-15,3-1 6 47,0 1-8-47,2-2 0 0,0 3 2 0,0-2-2 0,0 10 0 0,11 1-4 16,3 2 2-16,-3 0-3 15,-1-4 5-15,-3-8 0 16,2-6-4-16,-4-7 4 16,1-3 0-16,-2-4 0 15,3-1 5-15,3 6-3 16,-4 5-2-16,0 7 0 16,1 5 2-16,0 1 0 15,2-2-2-15,4 1 0 16,3 4 6-16,1 2-5 0,-1-6-1 15,-1-1 8-15,2-13-15 16,-7-2 7-16,4-4 0 16,-1-2 4-16,1 0 1 15,1-4-7-15,-1 4 2 16,-1-2 0-16,2 7 2 16,3-1-2-16,1 0 0 15,0 2-1-15,-3-2 12 16,4-3-13-16,-2-4 2 15,2-6 0-15,2 1-8 16,-2-2 8-16,3-5 0 0,1-2-2 16,-2-1 14-1,5 0-24-15,0 0 12 16,4 3 0-16,2 2-4 16,3 3 9-16,-1 2-5 0,4-2 0 15,-4 1 0-15,-3 0 0 16,-1-4 0-16,-7-2 4 15,0-3-5-15,-1-3 1 16,1 2 0-16,3-4 6 16,5 1 2-16,1-8 3 15,4-4-11-15,3-2 0 16,1 0-5-16,-1 0 5 16,-2-2 0-16,-3-8-1 0,-1 0 3 15,-2 2 1 1,-3 3-3-16,-1 5 0 0,-4-4-4 15,1 4 4-15,-2 0 0 16,1 0-2-16,2 0 11 16,3 0-15-16,2 0 6 15,6-5 0-15,-2-9-3 16,1-3 3-16,-1-7 0 16,-1-2 1-16,-1-8 4 15,0 1-4-15,-1 4-1 16,-6 6 0-16,1 0-9 15,-2 1 3-15,0 4 6 16,1-5 8-16,-2-2-8 0,3-3 0 16,0-13-1-16,2 1 7 15,0-8-10-15,0-2 4 16,-2-3 0-16,-3-4-2 16,-4 1 6-16,0 4-6 15,-2-7 2-15,-4-4-3 16,-1 0-4-16,1-2 10 15,-4 2-3-15,3-1 0 16,3 3 0-16,-5 2 2 16,-1-2-2-16,-2 1 0 15,-1 0-2-15,1 0 2 16,-2 3 0-16,-2 7 20 16,-2 4-18-16,-2 0 22 15,2-4-24-15,-2-4 1 16,3-14-2-16,-1-8 1 15,2-7 0-15,0-3 0 0,-2 2 7 16,4 3-11-16,-6 9 4 16,0 6 0-16,0 10-3 15,0 6 15-15,0 4-12 16,-8 3 25-16,4-1-25 16,-2-1 20-16,-1-2-20 15,-5-5 0-15,-1-4-4 16,-3-6 13-16,-1-4-9 15,-3-5 13-15,-5 4-8 16,3 7 16-16,-5 1-21 0,3 9 0 16,-3 4 7-16,2 2-6 15,1 2-1-15,4 2 0 16,0-3 4-16,0-1-7 16,0-3 3-16,-1-4 0 15,4 7-12-15,-3 4 14 16,-1 8-2-16,0 4 0 15,-2 1 9-15,1 0-10 16,-3-2 1-16,1 4 0 16,-3-6-2-16,1-1 2 15,-3 2-3-15,2 3 0 16,0 0 6-16,2 7 0 16,-1 0-3-16,-1 1 0 15,0 0-8-15,-2-3 8 16,0 0 0-16,0-4 0 0,5 1-8 15,-1 4-5-15,3 1 12 16,2 3 1-16,-3 4-6 16,4 2 9-16,-1 6-3 15,-1-2 0-15,0 3 8 16,-2-2-3-16,-2 0-5 16,-1 1 0-16,1-1-4 15,-1 0 10-15,3 1-6 16,1 1 0-16,-1 2 2 15,2 2 22-15,-2 0-24 16,-2 0 3-16,1 0 17 16,0 0-18-16,-1 0-2 0,5 0 0 15,5 2 9-15,5 2-17 16,4-4 8-16,4 0-26 16,2 0 1-16,0 0-91 15,0 0-17-15,0 0-59 16,-5 2-174-16</inkml:trace>
  <inkml:trace contextRef="#ctx0" brushRef="#br0" timeOffset="235303.4219">15177 13194 519 0,'0'0'61'0,"0"0"-44"16,0 0 8-16,0 0-8 0,0 0-12 15,0 0 15 1,0 0-20-16,0 0 0 0,-24-1 14 16,24 1-8-16,0 0 7 15,0 0 22-15,0 0-27 16,0 0 32-16,0 0-33 15,0 10-2-15,0 12 27 16,0 1 26-16,4 1-32 16,2-3-21-16,0-5 12 15,0-4-20-15,-2-5 3 16,1 2 0-16,-3-5-10 0,-2 0 10 16,2-2 0-1,-2 0-1-15,0 0 11 0,0-2-18 16,0 0 8-1,0 0 0-15,0 0 2 0,0 0-2 16,2 0-4-16,-2 0-14 16,0 0-79-16,0 0 65 15,0-6-66-15,0-8-121 16</inkml:trace>
  <inkml:trace contextRef="#ctx0" brushRef="#br0" timeOffset="236160.813">15177 13194 394 0</inkml:trace>
  <inkml:trace contextRef="#ctx0" brushRef="#br0" timeOffset="236275.3246">15177 13194 394 0,'109'-72'114'0,"-109"72"-77"0,0 0-28 0,0 0 75 0,0 0-55 0,0 0 22 0,0 0-15 0,0 0-18 0,0 0-4 16,0 18-14-16,7 13 0 0,4 2 16 0,0 3-5 0,1-1 5 0,-1-5 27 0,-5-8-35 0,0-4 2 0,0-6 10 0,-6-5-17 0,2-5 11 0,-2-2-14 0,0 0 0 15,0 0 19-15,0 0-14 16,0 0 0-16,0 0-5 16,0 0 8-16,0 0-4 15,0 0-4-15,0 0-12 16,2 0-9-16,2 0-79 15,1 0 3-15,-5 0-64 0,0 5-19 16</inkml:trace>
  <inkml:trace contextRef="#ctx0" brushRef="#br0" timeOffset="238552.4352">15859 13491 148 0,'0'0'87'0,"0"0"14"16,0 0-28-16,0 0 9 15,0 0-41-15,0 0 41 16,0-62-27-16,0 58-46 0,-2 4 49 16,2 0-56-1,-2 0 28-15,2 0-3 0,0 12-25 16,0 42 31-16,0 28-33 15,0 25 0 1,0 7 52-16,0-2-43 0,0-7-4 16,2-15-10-1,6-10 19-15,4-18-14 0,-8-18 1 16,1-16 6-16,-3-14 12 16,-2-10-11-16,0 0-8 15,0-4 3-15,0 0 7 16,0-18 20-16,0-22-30 15,0-20 2-15,-9-12-5 16,2-4 5-16,3-2-2 0,-1 1 0 16,3 2 0-16,0 4 2 15,2 3-2-15,0 2 0 16,0 3-11-16,11 4 11 16,11 0-12-16,5 12 8 15,4 5-43-15,3 17 41 16,-7 12-21-16,-3 10-12 15,-4 3 35-15,-4 8-24 16,-5 20 20-16,-5 16 0 16,-6 9 16-16,0 4 1 15,-2-1-9-15,-20-8 0 0,0-9 12 16,-1-11-7 0,1-9 11-16,-2-2 11 0,-1-5-15 15,-2 0 40 1,3-2-49-16,1 0 3 0,10-8 10 15,4 0-14-15,9-2 9 16,0 0-11-16,0 0 4 16,0-4-15-16,16-18-40 15,15-10-49-15,2-3 74 16,0 2-36-16,2 3 12 16,-7 3 10-16,3 1-10 15,-2 2 48-15,-2 1-6 16,2 2 8-16,-2 3-5 15,-3 2 5-15,1 8 0 0,-3 2-2 16,-4 6 10-16,-3 8 5 16,-1 28 4-16,-5 18-8 15,-1 11 61-15,-2-1-38 16,0-6-11-16,-4-16-15 16,2-14 0-16,-4-14 19 15,3-10-11-15,-3-4-7 16,0 0 31-16,0 0-15 15,0-16 30-15,6-26-44 16,8-16 13-16,1-7-24 16,3 11 2-16,0 12 0 15,-2 17-8-15,-6 12 10 16,0 9-4-16,1 4-4 0,2 0-1 16,3 4 6-16,1 16 1 15,6 4-1-15,1 2-6 16,5 4 9-16,3 0-2 15,-1-5 0-15,0-6-19 16,-4-6-5-16,2-9-69 16,-4-4 35-16,-6 0 10 15,-3-7-25-15,-5-11 46 16,-5-1 9-16,-3 1 18 16,-3-3-3-16,0-1 3 15,0 6 0-15,0 1 34 16,-11 6-15-16,0 7 12 15,-3 2 25-15,-3 0-19 16,1 24 15-16,-2 16-25 0,2 13-19 16,10-3 14-16,6-8-13 15,0-15 9-15,0-16-18 16,4-8 12-16,5-3-22 16,-5 0 10-16,-1-3 0 15,-3-29 3-15,0-10 8 16,-12-5 17-16,-17 3-16 15,-6 15-9-15,-1 6 41 16,7 11-44-16,9 11 0 16,11-2-1-16,9 3 0 15,0 16-24-15,3 15-135 16,17 2-24-16,9-6 18 16</inkml:trace>
  <inkml:trace contextRef="#ctx0" brushRef="#br0" timeOffset="239483.2165">17020 13549 442 0,'0'0'84'0,"0"0"-35"0,0 0 14 16,0 0 3-16,0 0-33 15,0 0-14-15,-2 84 9 16,2 10-17-16,0 20 21 16,0 7 12-16,11-9-18 15,4-14-10-15,-1-18-12 16,-1-30-1-16,-4-20 14 15,-4-19-7-15,-3-11-8 16,-2 0 26-16,0 0-15 16,0-32 15-16,-14-26-15 15,-8-30-1-15,2-20-24 16,7-8 7-16,1 11 5 0,8 9-5 16,4 18 12-16,0 13-10 15,2 17 3-15,14 13-15 16,3 12 6-16,0 13-7 15,-2 10-9-15,1 0 7 16,3 8-2-16,0 24 15 16,2 11 5-16,1 7 0 15,3-2 7-15,2-8-7 16,5-8 4-16,1-14-12 16,-2-14 14-16,-1-4-12 15,-5-10-9-15,-9-22-39 16,-7-10 53-16,-7 3-25 0,-4 8 26 15,0 8-6 1,0 13 18-16,-11 6 10 0,-1 4 19 16,6 0-15-16,2 4 21 15,4 27-47-15,0 6-2 16,2 2-2-16,18-10-5 16,4-8-2-16,3-21-29 15,-5 0-16-15,-4 0 41 16,-5-23-6-16,-10-3 21 15,-3 1 0-15,-3 0 9 16,-21 6 2-16,-5 2 17 16,0 8 12-16,5 0-8 15,6 5-28-15,9-1 16 0,9-1-15 16,0-11 7 0,9-10-24-16,24-15-29 0,9-1-23 15,1 7 55 1,-5 12-18-16,-9 14 19 15,-9 10 2-15,-3 0 8 0,-1 16-2 16,4 24 5-16,0 14 15 16,3 6 25-16,4-3-40 15,-2-10-1-15,8-18-3 16,0-15 12-16,2-14-26 16,1 0 6-16,-5-26-30 15,-2-5 33-15,-8 1-52 0,-13 6-8 16,-8 8-11-16,0 8-144 15</inkml:trace>
  <inkml:trace contextRef="#ctx0" brushRef="#br0" timeOffset="239912.6608">18118 13261 139 0,'0'0'0'15,"0"0"-41"-15</inkml:trace>
  <inkml:trace contextRef="#ctx0" brushRef="#br0" timeOffset="240178.954">18118 13261 130 0,'0'-113'165'0,"0"106"-71"16,0 7-3-16,0 0-44 15,0-1-7-15,0 1-11 16,0 0-29-16,0 0 0 16,0 0 11-16,0 0-7 15,0 0 31-15,0 0-8 0,0 0 2 16,0 0 18 0,0 0-15-16,0 0 17 0,0 13 1 15,0 30-46-15,0 32 29 16,0 26-32-16,0 12 27 15,0-5 0-15,0-7-23 16,0-15-1-16,2-14-4 16,8-14 13-16,-2-16-24 15,-1-20 11-15,-5-22-48 16,-2-2-43-16,0-37-144 16</inkml:trace>
  <inkml:trace contextRef="#ctx0" brushRef="#br0" timeOffset="240427.285">17976 13644 727 0,'0'0'138'16,"0"0"-130"-16,0 0-2 16,0 0-6-16,0 0 0 15,0 0 2-15,146-48 11 16,-99 31-10-16,5-3 10 15,1 4-8-15,0 2-5 16,-3 8 0-16,-6 6-15 16,-8 0-24-16,-12 0-78 15,-6 10 8-15,-7-2-45 16,-9-8-121-16</inkml:trace>
  <inkml:trace contextRef="#ctx0" brushRef="#br0" timeOffset="240684.5964">18560 13425 615 0,'0'0'29'16,"0"0"20"-16,0 0-28 16,0 0-14-16,0 0 30 0,0 0-20 15,-10 60 24 1,10-4-4-16,0 8 7 0,8-7 4 15,4-10-48-15,5-9 16 16,-2-9-17-16,-5-14 1 16,0-9-21-1,-8-3 18-15,0-3-45 0,-2-11-49 16,0-29-2-16,0-7-150 16</inkml:trace>
  <inkml:trace contextRef="#ctx0" brushRef="#br0" timeOffset="240927.4734">18425 13186 656 0,'0'0'120'0,"0"0"-54"16,0 0-20-16,0 0-46 15,0 0 3-15,0 0 11 16,94-14 1-16,-55 14-14 16,-4 0-2-16,3 12-1 15,-5 12-57-15,-4 2-84 16,-11 2-119-16</inkml:trace>
  <inkml:trace contextRef="#ctx0" brushRef="#br0" timeOffset="241962.8305">18880 13327 655 0,'0'0'40'0,"-71"131"-23"16,40-46 5-16,6 1-20 16,17-12 18-16,8-11 36 15,2-23-49-15,25-18 5 16,10-17-12-16,5-5 4 15,1-33 1-15,-3-15-2 16,-11-10-3-16,-16 0 32 16,-13 4-13-16,0 5 19 15,-25 13-2-15,-1 5-33 16,6 10 34-16,6 11-20 0,10 2-11 16,4 3-4-16,0-3 0 15,14-9-4-15,17-3-27 16,4 2 26-16,1 6-9 15,-7 10 12-15,-9 2 0 16,-5 0-6-16,1 24 10 16,2 10-4-16,0 10 0 15,1-4 5-15,4-6-12 16,-1-14 7-16,3-14-4 16,0-6-17-16,1 0-10 15,1 0 21-15,-3-8 4 16,-1 0-8-16,-1 8 12 0,0 0 2 15,3 0-3 1,-1 15-1-16,3 4-30 0,2 3-10 16,0-6-38-1,5-10 24-15,1-6 29 0,3-20-74 16,2-28 5-16,0-8 60 16,-4 4-16-16,-9 12 54 15,-10 13 14-15,-15 16 18 16,-2 11 57-16,-8 0 50 15,-24 2-69-15,-5 26-25 16,-3 8-34-16,1 9 40 16,8 5-15-16,10 5 8 15,4 1 22-15,13-7-63 16,4-9 8-16,0-15-4 16,11-13 0-16,9-7-14 0,3-5-10 15,-4-5 2 1,2-16-1-16,-1-8 13 0,-3-5 3 15,-3 6 0-15,-3 9 9 16,-5 2-11-16,-1 14 2 16,-3 1 0-16,-2 2-4 15,2 0 4-15,-2 0 0 16,3 0-2-16,4 0 6 16,1 0-4-16,8 3 0 15,2 9 0-15,0 2 9 0,1 3-9 16,4-8 0-1,-3-2 0-15,-2-7 14 0,4 0-29 16,3-15 15-16,6-23-2 16,4-16-11-16,3-14 13 15,3-14 0 1,1-8-6-16,-4-11 5 0,-1-1-4 16,-12 6 5-16,-11 14-22 15,-14 24 22-15,0 23-26 16,-27 23 26-16,-4 12 41 15,-5 12-21-15,5 41 21 16,0 27-31-16,8 24-4 16,12 14 31-16,8 5-23 15,3-9-1-15,19-16-10 16,18-24 9-16,6-26-24 16,4-21 10-16,-5-20-46 15,-11-7-14-15,-13-3-143 0,-18-22-49 16</inkml:trace>
  <inkml:trace contextRef="#ctx0" brushRef="#br0" timeOffset="242904.9372">21035 12912 315 0,'0'0'13'0,"0"0"-26"16,0 0 4-16,0 0-11 15,0 0 20-15,0 0 2 16,13-36 53-16,-13 39-35 16,0 14-4-16,0-4-16 15,0-3 0-15,5-3-29 16,1-5 23-16,-3-2-17 16,-1 0 23-16,-2 0 9 15,0 0 10-15,0 0 112 0,0-6-21 16,0 0-86-16,0 4 40 15,-5 2-6-15,5 0-32 16,0 0 41-16,0 42-66 16,0 30 24-16,0 34-19 31,0 18 17-31,0 11 46 0,3-5-58 0,14-13 8 16,3-23-19-16,1-22 4 15,-4-26 2-15,-1-18-6 16,-5-12 0-16,-7-12-7 15,-4-4 0-15,0 0 2 16,0-26-16-16,-22-20-38 0,-16-14-111 16,-11-6-370-16</inkml:trace>
  <inkml:trace contextRef="#ctx0" brushRef="#br0" timeOffset="243527.2597">20877 13453 304 0,'0'0'231'0,"0"0"-176"0,0 0-27 0,0 0 5 0,0 0-3 0,0 0 56 0,145-26-50 16,-93 26-4-16,2 0 4 0,-2 6-35 0,-4 6 7 0,-3-4-8 0,-9 0 0 16,-9-4 0-16,-12-3 0 15,-9 2 3-15,-3-1-11 16,-3 2 14-16,0-4-6 15,0 2 0-15,0 2 9 16,0-2-3-16,0 10-6 16,0 8 0-16,5 8-12 15,10 11 24-15,3-7-12 16,5-6 0-16,-2-14 4 16,0-12-14-16,-1 0 10 15,-5-20 0-15,-6-12 0 16,-7-9 4-16,-2-3 24 15,-11 6 6-15,-22 4-22 0,-3 12 14 16,1 9-18-16,6 8-8 16,6 3 12-16,12 2-12 15,6 0-6-15,5 2-38 16,0 10-111-16,23-11-30 16,14-1-135-16</inkml:trace>
  <inkml:trace contextRef="#ctx0" brushRef="#br0" timeOffset="244607.6901">22472 13240 388 0,'0'0'35'16,"0"0"21"-16,0 0-56 15,0 0 12-15,0 0 13 16,0 0 44-16,-2-22 9 15,-16 18-14-15,-7 4-44 16,-6 0 63-16,-7 19-60 16,-2 23 4-16,2 17-2 15,10 10-21-15,14 3-4 16,14-8 8-16,2-10 5 16,33-11-26-16,11-11 11 15,-2-13-31-15,1-3 32 16,-8-7-12-16,-8-1 1 0,-11-2-1 15,-11-5 14-15,-7 2-8 16,0 1 14-16,-5 6 17 16,-19 4 57-16,-11 2-48 15,-4 0-22-15,8-6-11 16,11-4 13-16,9-6-16 16,6 0 3-16,5 0 0 15,0-6-13-15,7-18-5 16,20-12-33-16,10-7 3 15,8 5 23 1,-3 5 20-16,-1 9 5 16,-1 4 0-16,-2 7-18 0,-5 3 24 0,-6 4-6 15,-7 6 0-15,-5 0 2 16,-3 0-5-16,-1 16 9 16,2 4 6-16,-1 9 37 15,-2 0-25-15,3 1-10 16,-3-5-3-16,-4-5 2 15,1-10-26-15,-5-10-9 16,0 0-65 93,-2-29-44-109,0-16-178 0</inkml:trace>
  <inkml:trace contextRef="#ctx0" brushRef="#br0" timeOffset="244737.9869">22712 13269 723 0,'0'0'58'0,"0"0"-17"0,0 0-27 0,0 0 1 0,0 0-13 16,0 0 2-16,81-12-4 16,-48 6 29-16,0 3-29 15,1-2-13-15,-8-2-91 16,-9 5-133-16</inkml:trace>
  <inkml:trace contextRef="#ctx0" brushRef="#br0" timeOffset="245436.1083">23031 13294 635 0,'0'0'97'0,"0"0"-35"0,0 0-12 0,0 0-50 16,0 0-6-1,0 0-3-15,127-33 16 0,-91 33-10 16,-5 0 3-16,-7 8 0 15,-1 17 5-15,-10 12-4 16,-4 15 24-16,-7 10 20 16,-2 9-41-16,-2 4 30 15,-20-11-34-15,-3-11 0 16,3-17 4-16,-1-14-2 16,6-10-2-16,3-7 1 15,1-4 5-15,4-1 14 16,2 0-20-16,5 0 11 15,2 0-31-15,0 0 20 16,0 0-9-16,2 0-22 0,23-14-4 16,8-7 35-1,6-2 0-15,1-1-8 0,-1-1 6 16,-1 6-34-16,-11 1-46 16,-9 0 1-16,-11 5-140 15</inkml:trace>
  <inkml:trace contextRef="#ctx0" brushRef="#br0" timeOffset="245765.8139">23158 13381 669 0,'0'0'162'16,"0"0"-100"-16,0 0-43 15,0 0-19-15,0 0-5 16,0 0 5-16,123-3 0 16,-74 3 6-16,-3 0 2 15,-6 0-8-15,-7 0-6 16,-6 0 2-16,-4 0-87 15,-7 9 4-15,-7-5-26 0,-7-2-135 16</inkml:trace>
  <inkml:trace contextRef="#ctx0" brushRef="#br0" timeOffset="246040.0848">23412 13565 236 0,'0'0'260'0,"0"0"-126"0,0 0-34 16,0 0-52-16,0 0 7 16,0 0-51-16,-4 0 4 15,28 0-13-15,7 0 19 16,7-12 4-16,2-2-17 15,1-6 6-15,-4-2-3 16,-3 0-4-16,-12 0 0 16,-2 2-1-16,-11 2 12 15,-4 0 2-15,-5-1-13 16,0 5 4-16,0-1 3 16,-12 7-1-16,-12 1-6 15,-3 7 4-15,0 0 3 16,7 0 17-16,3 21-5 0,3 15-12 15,7 16 13-15,5 10-15 16,2-3-5-16,0-9 12 16,18-12-6-16,8-10-12 15,9-12 6-15,0-9-9 16,1-7-7-16,-3 0-11 16,-2-1-25-16,-6-24-9 15,-6-2-72-15,-11-1-59 16</inkml:trace>
  <inkml:trace contextRef="#ctx0" brushRef="#br0" timeOffset="247293.037">21995 14119 4 0,'0'0'410'15,"0"0"-330"-15,0 0 18 16,0 0-12-16,0 0-41 16,0 0 57-16,-15-12-57 15,13-2-8-15,-4-10-32 16,6-2 21-16,0-6-35 15,0 1 9-15,0 8 0 16,6 5-9-16,-2 9 9 0,-2 7 0 16,-2 2 0-1,2 0 5-15,-2 0-10 0,9 0 5 16,5 24-2-16,7 21 1 16,8 19 2-16,3 3 41 15,-1 4-30-15,-4-12 5 16,-5-12-14-16,-5-13-3 15,-5-12 0-15,-5-10-12 16,-5-8 7-16,-2 2-38 16,0 1-30-16,-2 0-64 15,-21 1 59-15,-6 1-246 16</inkml:trace>
  <inkml:trace contextRef="#ctx0" brushRef="#br0" timeOffset="249290.9235">21645 14868 545 0,'0'0'106'0,"0"0"-56"15,0 0-17-15,0 0-33 16,9 161 0-16,7-54 78 16,-1 11-10-16,1 2 4 0,-3-4-44 15,1-9-23-15,-3-23 41 16,-2-26-44-16,-5-26 9 16,-2-22 14-16,-2-10-24 15,0 0 38-15,0 0-20 16,0-27-18-16,0-42 13 15,-11-33-14-15,-4-33-28 16,1-7-7-16,6 4-2 16,1 17 33-16,7 25-14 15,0 28 7-15,0 28 3 16,17 13 2-16,8 13 3 16,11 6-21-16,3 8-14 15,4 0 29-15,-3 8-7 16,-4 14 16-16,-5 5-4 15,-7-6 8-15,-7 12-4 0,-15-1 23 16,-2 10-16-16,-10 10 46 16,-25 0-46-16,-9-6 9 15,-2-10 3-15,7-14-19 32,7-10 14-32,14-7-14 0,10-5 8 0,5 0-10 15,3 0 2-15,0-14-23 16,29-13 10-16,16-7-55 15,10 1 37-15,1 3 18 16,-2 11-16-16,-10 7 21 16,-10 10-2-16,-5 2 9 15,0 0-9-15,-3 21 15 16,1 0-5-16,0 1 0 16,0-6 10-16,-3-6-2 0,0-10-8 15,-1 0-6-15,-3-15 1 16,-11-20 10-16,-5-5 1 15,-4 0 1-15,0 5 1 16,-22 8 28-16,-7 12-15 16,-5 8-15-16,3 3 12 15,4 4-15-15,10 0-6 16,11 0 0-16,6 0-26 16,0 0 15-16,21 0-104 15,16 0 37-15,0 0 71 16,3-4 7-16,-2-2 3 15,-5 4 0-15,-8 2-6 16,-9 0-1-16,-5 0 8 0,-3 12-1 16,2 28 5-1,-1 26 22-15,1 19 61 0,4 12-33 16,-1 3-47-16,5-6 28 16,2-8-36-16,-2-19 0 15,-5-14 9-15,-1-28-7 16,-8-10 25-16,-2-11-20 15,0-4-7-15,-2 0 52 16,0-10-43-16,-2-30-6 16,-18-26-3-16,3-19-16 0,5-10-3 15,5-3-9 1,7 14 21-16,0 14-4 0,0 18 11 16,19 14 0-16,4 14-4 15,2 8-8-15,0 8-5 16,-3 8-14-16,1 0 14 15,-2 3 7-15,2 18 12 16,2 12-2-16,-4 6 34 16,2 1-31-16,-3-8 21 15,-5-10-24-15,-3-11 0 16,-5-8 3-16,-3-3-3 16,-2 0-4-16,2-14 1 15,4-25 2-15,3-16 0 16,-1-7 1-16,0 16 0 0,-6 20-9 15,-2 14 9-15,1 12 0 16,-3 0 7-16,0 0 8 16,6 4-3-16,1 24-12 15,4 10 0-15,7 0 1 16,0-8-1-16,7-11 0 16,0-12-2-16,2-7-4 15,2-4-1-15,-4-20-6 16,-5-4-10-16,-4 8 12 15,-7 8-3-15,-2 7 13 16,-3 5-9-16,7 0 6 0,5 0 2 16,11 13 0-1,8-3 2-15,7-6 9 16,5-4-9-16,0-22 0 16,-2-28-3-16,-3-22 13 0,-5-12-16 15,-1-8 6-15,-14 2-26 16,-8 3 14-16,-14 21-23 15,0 20-14-15,-22 20 20 16,-14 23 19-16,-9 3 10 16,3 29 23-16,2 27 9 15,6 20 61-15,13 18-51 16,11 17 3-16,10 3-28 16,0-6-16-16,25-20 13 15,8-20-14-15,6-32-1 16,0-23-13-16,3-13 5 0,-1-31-9 15,-1-27 11 1,-7 1-18-16,-10 7 20 16,-12 21-13-16,-11 22 18 15,0 7 8-15,-5 0 39 0,-11 5-7 16,-5 23-21-16,2 14-12 16,7 0-14-16,4-10 2 15,8-12 5-15,0-20-15 16,0 0 5-16,16-30-59 15,9-23 58-15,0-6 0 16,-4 5 1-16,-9 18-27 16,-6 20 37-16,-3 11 0 0,-3 5 6 15,0 3 7-15,0 30 5 16,4 15-13-16,7 11-3 16,11-11-2-16,9-12 0 15,3-24-11-15,3-10-11 16,-8-2 4-16,-8 0 18 15,-10 0 0-15,-9 0-3 16,-2 0 3-16,0 12 0 16,-7 6 91-16,-17 14-51 15,0-5-26-15,3-8-14 16,13-13-1-16,8-8-1 16,4-42-25-16,25-14-42 15,9-6 52-15,-3 16-44 16,-6 20 61-16,-2 18-7 15,-4 10 6-15,-4 0 1 0,-3 15 0 16,-3 16 7-16,-3-1-14 16,-8 2 7-16,-2-13-23 15,0-14-30-15,0-5-188 16</inkml:trace>
  <inkml:trace contextRef="#ctx0" brushRef="#br0" timeOffset="249581.145">23971 14506 608 0,'0'0'128'15,"0"0"-78"-15,0 0-30 16,0 0-8-16,0 0-5 16,36 162 84-16,-18-76-29 15,0 12-47-15,-3 1-10 16,1-3-5-16,-7-20-17 16,-9-30-51-16,0-29-126 15,-13-17-468-15</inkml:trace>
  <inkml:trace contextRef="#ctx0" brushRef="#br0" timeOffset="250356.2708">23869 14905 286 0,'0'0'41'16,"0"0"-4"-16,0 0 39 15,0 0-8-15,0 0 66 16,0 0-68-16,13-8-43 15,21 4 23-15,8-2-25 0,7-4 64 16,-4 1-62-16,-8 9-17 16,-8 0 3-16,-8 0-9 15,-8 0-49-15,-2 0 6 16,-4 0-24-16,-3 0 21 16,3 0 16-16,-1 0-45 15,4 0 44-15,-4 0-1 16,1-3 30-16,-5 3 2 15,-2 0 0-15,0 0 2 16,0 14 46-16,0 20 38 16,0 8-13-16,4-2-4 15,4-4-43-15,0-13-13 16,3-8-13-16,1-15-6 16,-2 0-16-16,3-22-19 0,-1-17 41 15,-1-10 0-15,-5 6 4 16,-6 18-1-16,0 8 2 15,0 14 15-15,0 3 43 16,0 0-34-16,0 0 10 16,0 0-39-16,8 0-9 15,3 0 6-15,9 0-50 16,6 0 21-16,3 0 22 16,2 0 0-16,-2 0 5 15,-2 3-52-15,-9 10-7 16,-9-3-15-16,-9 4-111 0,0-9-231 15</inkml:trace>
  <inkml:trace contextRef="#ctx0" brushRef="#br0" timeOffset="252960.6028">24469 12683 532 0,'0'0'14'16,"0"0"44"-16,0 0 39 0,0 0-66 16,0 0 31-16,0 0-61 15,0 75 7-15,8-19 29 16,-1-5 29-16,-1-10-45 15,1-10 4-15,-2-10-16 16,-1-11-1-16,-2-4-8 16,-2-4 4-16,0-2-10 15,0 0 10-15,0 0-6 16,0 0 2-16,0 0-86 16,0 0-52-16,0-8-111 15</inkml:trace>
  <inkml:trace contextRef="#ctx0" brushRef="#br0" timeOffset="253426.8771">24658 12716 514 0,'0'0'142'16,"0"0"-139"-16,0 0 7 15,0 0 38-15,0 0-16 16,2 117 65-16,-2-86-38 15,0-8-40-15,0-2 8 32,0-6-27-32,0-1 0 15,0-1-4-15,0-4-34 0,0 0-71 0,0-9 6 0,0 0-94 16,-14 0-166 0</inkml:trace>
  <inkml:trace contextRef="#ctx0" brushRef="#br0">14997 12621 305 0,'0'0'28'0,"0"0"-19"16,0 0-9-16,0 0 0 15,0 0 17-15,0 0 0 16,0 0 1-16,-25-10-6 16,25 10-8-16,0 0 25 15,0 0-18-15,0 0-11 0,0 0 3 16,0 0-3 0,0 0 5-16,0 0-5 0,0 0 0 15,0 0-9-15,0 0 19 16,18 0-9-16,7 0 14 15,6 0-7-15,9 0 18 16,6 0-26-16,14 0 11 16,10-4-11-16,8-6 0 15,7-3 0-15,4-2-13 16,2 1 20-16,1-2-8 16,-6-1 1-16,-6 7 0 15,-3 2 1-15,-6 5-1 16,-7 0 0-16,-4 2-5 15,0 1 10-15,1-3-5 16,1 2 0-16,3-2 7 16,10 2-9-16,8-2 2 15,4 1-4-15,2 2 3 0,-2-1 2 16,-5-1 2 0,-2-2-3-16,1-1 4 15,-1-1-7-15,2-2 3 0,-2 0 0 16,-2-2-7-16,0 1 21 15,-6 0-16-15,-1 1 2 16,-5 0 0-16,1 0-5 16,1 0 5-16,1-1 0 15,2-4 0-15,3 3 15 16,-1-2-22-16,4 0 7 0,4 6 0 16,8 2-6-1,5 2 6-15,-1 2 0 0,1 0 0 16,-3 0 5-16,3 0-5 15,1 0 0-15,5 0 1 16,4-4-4-16,-7-2 3 16,1-2 0-16,-4-2-11 15,-1 0 26-15,1 0-22 16,-1 0 7-16,-1-1 0 16,-1 4 4-16,1 0-4 15,-1-2 1-15,3 3-2 16,3-2 2-16,-1 1 12 15,-5 6-7-15,-6-4 1 16,-2 5-8-16,-3 0 1 16,0 0 0-16,3 0 15 0,2 0-9 15,1 0 17-15,3 0-11 16,5-1-10-16,7-4 7 16,3-1-5-16,5-1-2 15,0-1-1-15,-6 5 13 16,2 3-23-16,-3 0 9 15,0 0 0-15,-3 14-3 16,-3 5-2-16,-7 1 0 16,-3-2 1-16,1-2-3 15,0-4 2-15,2-6 5 16,-1-6 0-16,-4 0-11 16,0-16 14-16,-3-10-3 0,-6-2 11 15,-1 4-6-15,-5 2 23 16,2 6-28-16,1 6 0 15,1 2 33-15,3 2-24 16,0 6-9-16,1 0 0 16,0 0 3-16,-2 0-3 15,1 0 0-15,-7-7 0 16,-2 1-11-16,-7-1 11 16,-8-2 0-16,-8 3-1 15,-6 2 11-15,-10 0-12 16,1 3 2-16,3-2 0 15,2-1-4-15,6 4 1 16,6-2 3-16,3 1 0 0,5-3 9 16,1-2-16-16,-1 0 7 15,-5-3 0-15,-7 3-4 16,-6 4 4-16,-12 0 0 16,-8 2-2-16,-7 0 8 15,-5-2-5-15,-1 2-1 16,-3-2 1-16,2 2-6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53:08.55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3854 2148 154 0,'0'0'37'16,"0"0"-18"-16,0 0 26 16,0 0 1-16,0 0 0 15,0 0 22-15,0 0-56 16,38-21 33-16,-33 20-14 15,-5-2 24-15,0 3 12 0,0 0-28 16,0 0-17-16,0 0 4 16,0 0-21-16,0 0 4 15,0 0 9-15,0 0-5 16,0 0 19-16,0 0-15 16,0 0-3-16,0 0 8 15,0 0-21-15,-8 18 11 16,-18 14-12-16,-12 15 1 15,-6 3-1-15,1-6 0 16,7-8 0-16,17-16-1 16,7-6 6-16,12-10-10 15,0 2 1-15,0 2-31 16,14 3 17-16,13 2 4 16,6 3 8-16,9 6 1 15,6 4 3-15,-4 8 2 16,0 12 1-16,-6 11 0 15,-9 7-2-15,-14 0-10 0,-10 0 4 16,-5-4-2 0,-13-6 14-16,-20-5-9 15,-13-11 8-15,-2-10 25 0,-6-12 12 32,3-11-31-32,7-5 30 0,6-7 7 15,9-19-39-15,8-12 4 0,11-7-11 0,10 1 4 16,0 2-5-16,8 8-10 15,21 2-11-15,11 4-61 16,10-1-44-16,8-4 19 16,2 4-44-1,-3-2-94-15</inkml:trace>
  <inkml:trace contextRef="#ctx0" brushRef="#br0" timeOffset="278.2683">4261 2162 699 0,'0'0'10'0,"0"0"-10"15,0 0-1-15,0 0-7 16,-29-105 8-16,25 99 4 0,2 6 14 16,0 0 36-16,2 0-38 15,0 37-15-15,0 30-2 16,20 40 2-16,7 27 51 15,0 11-1-15,-6-5-40 16,0-20-9 0,-1-22-2-16,-3-30 6 0,2-25-15 15,-2-21 3-15,-1-21-46 16,-9-5-72-16,-7-48-84 16</inkml:trace>
  <inkml:trace contextRef="#ctx0" brushRef="#br0" timeOffset="1182.9672">4159 2682 783 0,'0'0'79'0,"0"0"-79"15,0 0-17-15,0 0 5 16,0 0 12-16,172-19 0 16,-99 5 0-16,-4-3 0 15,-6 2-3-15,-16-1-34 16,-12 6 11-16,-12 3-1 15,-10 4 10-15,-9 3 16 16,-4 0 1-16,0 0 0 16,0 6 14-16,0 34-12 15,0 22-2-15,-4 18 20 16,-3-3-16-16,7-10 10 16,0-17-12-16,0-19-1 15,0-15 7-15,2-10-8 16,3-6 2-16,-3 0 11 15,0-24 27-15,5-36 34 0,0-27-62 16,0-17-10-16,-3 5 1 16,-2 20-3-16,0 20 0 15,2 21 15-15,6 16-14 16,3 8-1-16,5 8-11 16,4 2-16-16,7 4-5 15,4 0-4-15,6 6-6 63,3 14 22-63,-2 0-6 0,0-4-2 0,-4-8 16 15,-7-8-22-15,-10 0 34 0,-7 0-2 0,-8 0 2 0,-4 0 44 0,0 0 27 0,0 8 6 16,-20 26-22-16,-18 29-54 16,-9 21 7-16,3 12-6 15,8-6 11-15,16-26-13 16,18-20 9-16,2-21-9 15,2-13 0-15,18-6-13 16,7-4 5-16,2-18-23 16,3-29 13-16,-1-13 15 15,-4-4-29-15,-8 10 9 16,-5 16 3-16,-10 17 20 16,-2 15 5-16,1 6-5 0,5 2-15 15,6 29 11-15,3 13 4 16,8 9 5-16,-2-6-5 15,3-10 1-15,0-14-4 16,-1-10 4-16,0-12-2 16,-3-1 1-16,3-12 0 15,-1-28 3-15,3-20 2 16,0-18-4-16,-1-16 2 16,-3-6-3-16,-6-17 0 15,4-19 0-15,-1-7-6 16,2 9 2-16,-2 34-3 15,-9 48 7-15,-4 36 33 16,-5 16-7-16,-2 46-26 16,2 48 1-16,3 43 36 15,-5 29 2-15,0 10-32 0,2-12-7 16,4-19 0-16,3-31 0 16,5-35-1-16,3-45-82 15,-3-34-55-15,-5-44-130 16</inkml:trace>
  <inkml:trace contextRef="#ctx0" brushRef="#br0" timeOffset="1395.1418">5360 2708 920 0,'0'0'17'0,"0"0"-17"15,0 0-40-15,0 0 39 16,125 7-6-16,-67-7 2 15,-2 0 1-15,-12 0 4 16,-3 0 0-16,-10 2 0 16,-3 14-1-16,-1 8 1 15,-7 4-37-15,-9-8-110 16,-9-12-204-16</inkml:trace>
  <inkml:trace contextRef="#ctx0" brushRef="#br0" timeOffset="1582.6723">5670 2496 928 0,'0'0'25'0,"0"0"-25"16,0 0-10-16,0 0 0 16,0 0 10-16,0 0-2 15,100-52-16-15,-55 44-67 16,-1 4-61-16,-11 4-101 15</inkml:trace>
  <inkml:trace contextRef="#ctx0" brushRef="#br0" timeOffset="2015.0812">6173 2075 426 0,'0'0'29'0,"0"0"-17"16,18-126 24-16,-18 91 44 15,0 12-27-15,0 10 12 0,0 12 29 16,-6 1-39-16,-1 17-24 16,-4 60-31-16,-7 61 0 15,-4 57 38-15,1 33-7 16,8 3-11-16,9-24-3 15,4-29-17-15,4-32 11 16,21-29-11-16,2-32-2 16,-3-30-10-16,-2-24-2 15,-6-29-74-15,-9-15-141 0,-7-49-143 16</inkml:trace>
  <inkml:trace contextRef="#ctx0" brushRef="#br0" timeOffset="2338.251">5853 3038 883 0,'0'0'48'15,"0"0"-48"-15,0 0-5 16,60-105 4-16,-2 60 0 16,4-2 2-16,1 7 1 15,-8 4-2-15,-4 6 0 0,-4 6-5 16,-3 2 18-1,-7 6-29-15,-2 1 12 0,-3 2-18 16,-6-1 15-16,-6 2-24 16,-4 3 31-16,-7 6-1 15,-5 3 11-15,2 0-17 16,4 0 7-16,5 20 0 16,5 14 16-16,5 16-7 15,-3 4 12-15,0 0-6 16,-1-8-15-16,-4-16-13 15,-1-27-96-15,-10-12-124 16</inkml:trace>
  <inkml:trace contextRef="#ctx0" brushRef="#br0" timeOffset="2535.69">6380 2494 973 0,'0'0'13'15,"0"0"-1"-15,0 0-24 16,0 0 11-16,0 0 1 16,0 0 0-16,150-54 0 15,-96 40-5-15,2 4-64 16,-2 10-79-16,-6 0-6 16,-15 11-251-16</inkml:trace>
  <inkml:trace contextRef="#ctx0" brushRef="#br0" timeOffset="2900.7241">6821 2889 679 0,'0'0'15'0,"0"0"-6"16,0 0 3-16,0 0 0 15,0 0-10-15,0 0 49 16,72-44 3-16,-30 28-37 15,6-4 25-15,0-8-30 16,-1-2-9-16,-3-8-3 16,-5 0 0-16,-13 5-2 15,-10 4 2-15,-14 8 0 0,-2 3 2 16,-2 7 0-16,-23 2 3 16,-6 6 9-16,-2 3-5 15,-1 1-4-15,3 28-5 16,6 11 8-16,10 10-9 15,8 4 1 1,7-2 0-16,7-12 0 0,31-13-10 16,16-20-13-16,17-7-69 15,14-38-59-15,4-20-55 16,1-16-109-16,-7 1 193 16</inkml:trace>
  <inkml:trace contextRef="#ctx0" brushRef="#br0" timeOffset="3224.9609">7658 2478 98 0,'0'0'457'15,"0"0"-354"-15,0 0-42 0,-148 56 7 16,113-8-46-16,6 15-4 16,11 5-11-16,13-6 2 15,5-8-9-15,0-16 2 16,27-17-2-16,9-20 0 16,4-1 1-1,7-34 1-15,-1-32-2 0,-1-24 0 16,-7-17-1-16,-18-1-7 15,-20-2 8-15,-4-2 1 16,-37 5 6-16,-9 13-7 16,-2 24 4-16,5 31 2 15,11 26 76-15,11 13-43 16,13 24-5-16,9 59-33 16,3 42 7-16,5 23-4 15,28-9-4-15,16-27 4 0,16-33-15 16,8-27-6-16,-1-26-42 15,-12-22-118-15,-16-4-47 16,-21-32-317-16</inkml:trace>
  <inkml:trace contextRef="#ctx0" brushRef="#br0" timeOffset="5065.2574">9048 2123 635 0,'0'0'80'0,"0"0"-48"15,0 0 14-15,0 0-8 16,0 0-36-16,-145 32-1 15,80 55-1-15,5 9 0 16,16-4 0-16,21-18 0 16,23-21 0-16,11-15 0 15,34-14 0-15,10-6 1 16,1-13-1-16,-9 2 1 16,-15-5-6-16,-15 1 5 15,-17 6-5-15,0 7 4 0,-36 6 1 16,-22 8 2-16,-11-2-2 15,-2-6 0-15,7-9 0 16,17-12 2-16,20-1 14 31,16 0-15-31,11-6-2 0,18-18-6 0,28-16-54 16,25-14 37-16,14-7 10 16,9-5 15-16,2 6-1 15,-7 6 0-15,-18 12 2 16,-20 12-3-16,-24 16 1 15,-16 10 0-15,-11 4 37 16,0 4 35-16,-33 26 19 16,-14 17-81-16,-11 16-2 0,0 5-8 15,16-10 0-15,18-17 0 16,22-19-1-16,2-14 2 78,33-8-7-78,15-2 6 16,12-32-1-16,8-19-5 0,-3-9-11 0,-15 6-4 0,-14 20 21 15,-20 18-10-15,-12 17 10 0,-4 1 0 0,0 0 2 16,0 25 4-16,0 15-5 0,4 4-1 0,3-6 12 16,9-12-12-16,7-16 0 0,6-10-8 15,13 0 16-15,2-24-8 16,7-16 0-16,-3-8 1 0,-11 2 5 15,-8 15-6 1,-16 16 0-16,-6 11 0 0,-7 4-2 16,5 0-4-16,1 12 4 15,5 14 2-15,3 0-8 16,6-4 18-16,2-10-19 16,5-10 16-16,6-2-7 15,5-4 0-15,3-22 0 16,1 0 0-16,-5 4-5 15,-3 12-3-15,-7 10-12 0,-3 8-18 16,-1 41 21 0,1 25 16-16,2 26 1 0,1 15 0 15,4 9 3 1,3-1-3-16,-1-8 0 0,-2-10-1 16,-8-23 1-16,-12-26 2 15,-6-21-2-15,-5-18 0 16,0-9 43-16,0-8-8 15,0 0 14-15,-16-16-16 16,-7-33-22-16,-4-33-11 16,2-36 0-16,4-31-10 15,5-21 5-15,5-2-5 16,7 19-6-16,2 31 8 0,2 42 8 16,0 36-3-1,0 24-2-15,0 20-5 0,4 0-51 16,19 24 14-16,4 20 42 15,-2 9 3-15,4 4 2 16,-4 1 7-16,2-4-7 16,0-12 1-16,4-12 2 15,-2-15 1-15,4-13-5 16,1-2 1-16,1-40 0 16,1-21 4-1,0-23-4-15,-5-25 0 16,-5-20-2-16,-5-8 9 15,-13 1-3-15,-8 19-4 16,0 33 3-16,-17 26 9 16,-16 32 7-16,-6 26 2 15,-3 12-4-15,2 57-14 0,3 43 6 16,8 40-9-16,13 16 0 16,16-9 16-16,2-29-16 0,41-42 2 15,7-36-18-15,10-27 13 16,1-25-9-16,1 0 5 15,0-34 4-15,-6-5 2 16,-6 12-45-16,-13 12 32 16,-10 15 1-16,-7 9 15 15,-2 34-2-15,-5 14 14 0,-4 9 7 16,-4-6-4 0,-1-14-17-16,-2-23-18 15,-2-23-89-15,0-13-83 16,0-35-276-16</inkml:trace>
  <inkml:trace contextRef="#ctx0" brushRef="#br0" timeOffset="5271.2736">10708 2434 871 0,'0'0'59'0,"0"0"-46"15,0 0-13-15,0 0-2 16,96-118 2-16,-46 78 1 15,-5 8 2-15,-11 5-3 16,-7 12-20-16,-10 12 3 16,-8 3-74-16,0 0-17 0,-5 0-69 15</inkml:trace>
  <inkml:trace contextRef="#ctx0" brushRef="#br0" timeOffset="5913.9447">11142 2276 615 0,'0'0'15'0,"0"0"-3"16,0 0 18-16,0 0-17 15,0 0 23-15,0 0-25 16,0-82-7-16,7 121 4 47,4 22 10-47,0 15 93 15,7 4-60-15,4-4-38 0,5-15 6 0,11-20-19 16,7-17-4-16,1-18-9 0,6-6 12 16,0-13-4-16,2-22-4 0,-2-2 7 15,-6 1-3-15,-7 3 5 0,-14 7 0 16,-4 5-2-16,-9-2 12 16,-6-1-8 30,-6-6 12-46,0-10-12 0,-14 0 2 0,-13-7-4 0,-2 14 0 16,3 12 1-16,8 10 1 0,5 11 2 0,8 36-4 16,3 36-5-16,2 24-4 15,0 8 4-15,36-1-31 16,15-15 20-16,13-8-4 16,1-6 20-16,-14 1 0 0,-19-3 0 15,-32 2-2 1,-5-2 2-16,-40-4 0 0,-14-7 12 15,-9-15-6 1,6-14 7-16,7-14 14 0,12-13-24 16,14-5-4-16,18-12 1 15,11-27-60-15,5-14-76 16,21-3-1-16,-1 6 10 16,-12 10-147-16</inkml:trace>
  <inkml:trace contextRef="#ctx0" brushRef="#br0" timeOffset="10211.2147">5164 4610 356 0,'0'0'21'0,"0"0"-17"16,0 0 12-16,0 0 9 0,0 0 6 15,-116-16 21-15,87 16-18 16,-4 0 3-16,-2 0 10 15,-1 0-28-15,-3 0-12 16,2 0 13-16,-5 0-17 16,-3 4-6-16,-6 4 6 15,-7 0-3-15,0 1 0 16,-7 6 5-16,1 3-10 16,-1 2 5-16,-4 7 0 15,4 2 2-15,-2 3-2 16,5 7 0-16,6-1-3 15,6 3-3-15,0 4 6 0,6 1 0 16,3 0 7-16,1 2-7 16,5 0 0-16,2 0 0 15,-3 6-3-15,2 7 5 16,0 5-4-16,-1 12-1 16,-3 6 3-16,3 2-6 15,-3 3 6-15,0 1 0 31,2 2-4-31,3-2 7 0,4 7-3 16,4-3 0-16,8 2 3 0,3 0-9 16,7 0 3-16,7 6 3 15,0-1-5-15,0 2 6 16,0 5-1-16,7-1 0 16,5 0 15-16,0 0-24 15,2-3 9-15,4-1-2 0,2-2 0 16,5-1 2-16,4-1-1 15,6-7-4-15,7 2 10 16,6 0-4-16,2-1-1 16,4 1 0-16,2-2-2 15,0-1 2-15,-4 1 0 16,2-2 0-16,4-2 1 16,5-1-9-16,3-13 8 15,5-4 0-15,5-6 0 16,0-4 7-16,4 1-7 0,3-2 0 15,1 4 6 1,5-5-12-16,3-2 6 16,-1-6 0-16,-2-6-12 15,-4-6 14-15,-4-10-2 0,-2-3 0 16,-2-10 3-16,0-4-7 16,2-1 7-16,0-5-3 15,6 4 22-15,2-3-22 16,9 0 0-16,6 0-3 15,1-4 9-15,4-2-1 16,-5 0-5-16,3 0 0 16,-1-11-2-16,-3-7 2 15,0-5 0-15,-6-9-9 0,-6-9 24 16,3-11-13 0,-1-10 0-16,3-10-2 0,4-6 15 15,-1-5-13-15,1-1 6 16,-2 4-8-16,-2 2 5 15,-7-1-10-15,-5 9 5 16,-6 0 0-16,-7 1 5 16,-4-4-5-16,2-15 2 15,-1-8 1-15,3-11 5 16,0-4-13-16,-3-5 5 16,-12 2 0-16,-6 8 8 15,-13 6-8-15,-8 14 0 16,-9 1 15-16,-3 0-13 15,-4 0 16-15,-1-9-7 0,-4-5-11 16,-1 1 8-16,-5-6 1 16,0 1-9-16,-13-1 0 15,-21 0 5-15,-13-2 8 16,-9-1-6-16,-4 3-7 16,-2-1 13-16,-1 2-12 15,3 4 3 1,4 10-4-16,1 3 2 0,1 12-5 15,3 4 3-15,-9 4-4 16,-3-2 0-16,-3 4-6 16,-5 2 3-16,-1 3 4 15,-1 6 3-15,-1-4 3 16,-2 1-3-16,-1 0 0 16,-2 2-4-16,2 2 3 15,0 5-2-15,6 11 3 0,5 6-10 16,1 6-1-16,0 7 11 15,2 2 0-15,-1 3-11 16,-1 2 17-16,-1 1-6 16,1-2 1-16,3-5 8 15,-1 1-14-15,1-6 5 16,-2 3 0-16,-5 1 0 16,-8 2 0-16,-2 5 4 15,-6 5-4-15,-2 5-3 16,6 0-9-16,0 3 14 0,9 11-2 15,-2 2 0-15,3 0 10 16,4 0-12-16,-2-1 2 16,4-8 0-16,5-1-3 15,2-2 3-15,2-2 0 16,8 0 1-16,6 0 4 16,5 2-5-16,11 0 0 15,4 4-2-15,8-2-5 16,3 0-54-16,5 0-16 15,4-5-74-15,2-1-112 16</inkml:trace>
  <inkml:trace contextRef="#ctx0" brushRef="#br0" timeOffset="11127.2854">5570 4546 421 0,'0'0'90'15,"0"0"-59"-15,0 0-11 16,0 0-6-16,0 0-2 15,0 0 11-15,0-7 2 16,0 7-22-16,0 21 23 16,-12 19-22-16,-7 19 5 15,-10 8 6-15,-5 10-9 16,-1 5 1-16,-6 6-7 16,1 0 0-16,-2 2-3 15,-3 7 7-15,1 5-4 0,-5 8 0 16,-2 7 2-16,-3 1-4 15,3 0 2-15,2 0 0 16,6-3-1-16,8-13 6 16,4-6-5-16,6-8 4 15,2-3 0-15,6-8-4 16,-3 0 0-16,2-5 0 16,0-6-2-16,1-2 2 15,-3 1 0-15,-3 1-1 16,-2 6 6-16,-4 6-7 0,-2 10 2 15,0 3 0 1,-2 4-8-16,1-6 8 16,-1 0 0-16,4-5-2 15,0-14 8-15,7-6-10 0,4-14 4 16,2-2 0-16,3-3-11 16,7-5 7-16,-1 0 4 15,2-2-1-15,1 2 16 16,-1 4-26-16,1 5 11 15,0 2 0-15,-5 5-2 16,-1-6 2-16,2-6 0 16,1-13-1-16,1-18 11 15,6-7-10-15,-2-6 0 16,2 0 0-16,0 0 11 16,0 0-11-16,0 0 0 0,0 0 0 15,0 0 5-15,0 0-11 16,0 0-13-1,0 0-16-15,0 0 32 0,0 0-36 16,0 0 32-16,0 0-3 16,0-1-42-16,0-25-40 15,2-19-129-15</inkml:trace>
  <inkml:trace contextRef="#ctx0" brushRef="#br0" timeOffset="12538.0684">7312 5079 396 0,'0'0'86'15,"0"0"-56"-15,0 0 30 16,0 0-33-16,0 0-8 15,0 0-14-15,-5 12 0 16,-10 8-2-16,-3 10-3 16,-5 8 0-16,2 9-2 15,-4 12 8-15,0 16-2 16,-1 11 10-16,-3 15-9 16,-3 5 3-1,1 0-8-15,2-2 0 0,0-1-2 16,8-3 2-1,-2-5 0 1,3 0-1-16,0-7 3 0,0-3-5 16,-1-3 3-16,2-8 0 15,-4-4-3-15,1-8 3 16,0 3 0-16,0-5 11 16,-1 7-6-1,3 4-6-15,-2 2 1 16,2 1 0-1,-1-2-7 126,2-2 13-141,-1-1-7 0,2 4 1 0,0-3 0 16,2-5 3-16,3-9-3 0,2-9 0 15,0-10-2-15,0 3 2 0,0 6 0 16,-5 6 0-16,3 5 5 0,-3-2-8 0,-1 3 3 16,1 3 0-16,3-1-2 15,-3 8 2-15,0-2 0 0,-2-2-1 0,-2-1 3 16,3-9-6-16,-4-6-1 15,4-8 5-15,-1-2-2 0,5-6 2 16,-3 0 0-16,3 2 0 0,1 3 3 0,1-2-6 16,3 6 3-16,-2-3 0 0,1-6-1 0,1-1 1 15,-2-2 0-15,-1 0 0 16,-2 7 3 0,-1-1-4-16,1 3 1 15,-3 1 0-15,1-6-4 16,-3 0 10-16,5-4-6 0,-3 2 0 15,3-1-2-15,-1 4 2 16,-1 1 0 0,-3 0 3-16,1-2-12 0,0-6 9 15,5-8 0-15,3-7 6 16,4-5-5-16,0-2-2 0,3-2 0 0,0 0 1 0,-2 0-4 16,1 1 4-16,1 3 0 0,2-1 3 0,0 3 7 0,-2 1-16 15,-2 2 6-15,-1 1 0 0,0-5-7 0,-1 1 21 0,1-7-14 0,1 1 22 16,2-1-14-16,-2-2 16 0,4 0-24 15,-3 0 0-15,3 0 10 16,0 0-10-16,0 0-1 16,0 0-17-16,0 0-11 15,0 0-7-15,0 1-17 16,0 2-58-16,-5-3-20 16,-6 0-138-16</inkml:trace>
  <inkml:trace contextRef="#ctx0" brushRef="#br0" timeOffset="14167.5264">3901 5775 389 0,'0'0'81'0,"0"0"-58"16,0 0 18-16,0 0-27 15,0 0 3-15,0 0 18 16,-29-24-7-16,23 21-6 0,-2 2-16 15,4 1-4-15,2 0-1 16,0 0 3-16,-5 0-4 16,-1 1 0-16,-11 22 2 15,-5 3-2-15,-3 5 0 16,2-4 0-16,6-3 9 16,2-4 35-16,7-3-20 15,3-8-24-15,5 5 4 16,2 2-10-16,0 1 6 15,0 3 0-15,17-1 0 16,4 4-2-16,1-1 2 16,0-5-1-16,0 2 0 15,-3-5-6-15,-4-6 5 16,-7 0 2-16,-2-7-4 16,-4 4 11-16,-2-3-7 0,0 2 1 15,0 4 2 1,-4 3 5-16,-10 0-6 0,1-2-2 15,-3 0 9 1,0-3-9 31,3-4 4-31,2-2-4-16,2 0 7 0,4 0-16 0,3 0 9 0,2-17-67 0,0-10-65 0,0-3-97 15</inkml:trace>
  <inkml:trace contextRef="#ctx0" brushRef="#br0" timeOffset="14558.7467">4105 5664 506 0,'0'0'56'0,"0"0"-45"16,0 0-11-16,0 0 0 15,0 0-1-15,0 0-13 16,-12-5 7-16,12 5-25 16,0 0-92-16,0-6-86 15,8 0 110-15</inkml:trace>
  <inkml:trace contextRef="#ctx0" brushRef="#br0" timeOffset="14712.8492">4105 5664 406 0,'-79'89'85'0,"75"-89"-55"15,4 0-24-15,0 0-2 0,0 0-4 16,0 0-16-16,0 0-21 15,0 0-71-15,0 0-21 16</inkml:trace>
  <inkml:trace contextRef="#ctx0" brushRef="#br0" timeOffset="15240.3975">3959 5901 409 0,'0'0'65'0,"0"0"-54"15,0 0 33-15,0 0-18 16,0 0 28-16,0 0-3 15,0 0-19-15,0-2 5 0,2 2-26 16,1-4 1-16,3-5-12 16,5-4-2-16,5-9 2 15,9-6-2-15,-4-3 9 16,4 0-9-16,-3 4 2 16,-7 4 0-16,-5 7-3 15,-6 6 7-15,-4 6-4 16,0 2 0-16,0 2 1 15,0 0 4-15,0 0-5 16,0 0 0-16,7 25-4 16,2 28-10-16,2 19 14 15,4 8 4-15,-1-8-2 16,1-11 0-16,-2-19-2 16,-1-10 0-16,-3-8-2 15,-5-5 10-15,-2-11-8 0,-2-2 5 16,0-1-2-16,0-5 9 15,0 0-12-15,0 0-11 16,2 0-22-16,6-11-60 16,-2-22-100-16</inkml:trace>
  <inkml:trace contextRef="#ctx0" brushRef="#br0" timeOffset="15771.5154">5447 6447 417 0,'0'0'152'0,"0"0"-132"16,0 0-16-16,0 0 11 0,0 0-7 16,-147 12 25-16,109 15-23 15,1 10-10-15,10-3 51 16,11-2-38-16,16 1 0 15,0 2-13-15,18 1 5 16,20-1-5-16,4-3 0 16,5-7 0-16,-3-4-9 15,-3-8 9-15,-8-3-3 16,-10-1 0-16,-10-1 6 16,-9-7-10-16,-4 4 8 15,0-1-1-15,0 7 31 16,-25 10-16-16,-8 2-11 15,-9 6 12-15,-3-8-14 0,1 0 0 16,10-9 2-16,7-6-3 16,15-3-2-16,6-3-5 15,6 0-41-15,0-23-97 16,12-7-142-16</inkml:trace>
  <inkml:trace contextRef="#ctx0" brushRef="#br0" timeOffset="16272.5905">5583 6599 398 0,'0'0'197'0,"0"0"-139"16,0 0-51-16,0 0 2 16,0 0-9-16,0 0 0 15,87-94 16-15,-52 81-15 16,-1 7 1-16,-7 5-2 16,-3 1 6-16,-6 0 2 0,-5 18-4 15,-8 21-3 1,-5 20 21-16,-9 12-6 0,-24 4-6 15,-8-5-10-15,-1-11 0 16,4-18 20-16,9-14-7 16,11-12 16-16,12-8-1 15,3-6-17-15,3-1-22 16,0 0 6-16,27 0-10 16,15 0 9-16,14 0 1 15,4-7 5-15,5-5 6 16,-9 2-5-16,-9 4 2 15,-11 2-3-15,-15 4 0 16,-5 0-2-16,-9 0 2 16,-5 0-12-16,-2 0-25 15,0 0-29-15,0 0-18 16,0 0-56-16,0 0-169 0</inkml:trace>
  <inkml:trace contextRef="#ctx0" brushRef="#br0" timeOffset="16935.4307">7328 6972 366 0,'0'0'55'16,"0"0"5"-16,0 0 1 15,0 0 17-15,0 0-20 0,0 0-12 16,-25 4-43-16,-2 20 6 15,0 8-9-15,8 2 0 16,7 0 2-16,12 4 1 16,0 2 4-16,18 0-7 15,9-3 0-15,2-6-9 16,5-2 9-16,-3-6 0 16,-4-2 0-16,-3-2 0 15,-9-4-5-15,-4-3 1 16,-6 2 4-1,-5-2-5-15,0 2 7 0,-3 7-2 16,-18-2 18 0,-10 3-16-16,-3 3 11 0,-4-4-13 15,4-5 1 1,3-6 24-16,4-6-22 0,12-4 4 0,9 0-7 16,3-1-19-16,3-29-51 15,0-11-125-15,16-11-80 16</inkml:trace>
  <inkml:trace contextRef="#ctx0" brushRef="#br0" timeOffset="17384.2309">7637 6778 159 0,'0'0'127'0,"0"0"-107"0,0 0-11 16,0 0 20-16,0 0 23 16,0 0 10-16,0-3-22 15,0 3-20-15,0 0 62 16,0 0-44-16,0 0-13 15,0 0 8-15,0 0-33 0,0 0 11 16,0 0-11-16,0 0 0 16,0 22-4-16,0 17 4 15,0 15 0-15,2 10 3 16,9 2 2 0,3 0 10-16,-1-8-15 0,3-5 0 15,1-9 13-15,0-6-13 16,-2-10 0-16,1-6-6 15,-3-10 6-15,-2-2-2 16,-2-6 2-16,-5-4-17 16,1 0-28-16,-5 0-80 15,0-13 13-15,0-8-148 16</inkml:trace>
  <inkml:trace contextRef="#ctx0" brushRef="#br0" timeOffset="18227.686">7363 6886 500 0,'0'0'19'0,"0"0"8"16,0 0 27-16,0 0-26 16,0 0-13-16,0 0 5 15,-51 0-2-15,51 0 39 16,0 0-30-16,0-2 16 0,0-2-27 16,0-3-7-1,20-3-9-15,11-1 5 16,3 2-3-16,3 4 2 0,0 3-4 15,-2 2 0-15,-2 0 3 16,-4 4 10 0,-2 12-13-16,-9 1 0 0,-4 8 1 15,-12 7 0-15,-2 8-1 16,-5 8 0-16,-24-2 6 16,0-6-3-16,0-9-3 15,5-12 15-15,5-6 2 16,9-8-1-16,5-2-16 15,5-3 0-15,0 0-8 0,0 0 3 16,0 0-35 0,11 0 3-16,16 2 36 0,8 2-9 15,11 0 6-15,-5 5 2 16,5 8-9-16,-11 3-4 16,-6 7 7-16,-7 7-3 15,-11 3 11-15,-6 3-5 16,-5-2 5-16,0-4 0 15,-18-3 15-15,-9-6-13 16,-5-5 15-16,-1-4 25 16,0-7 2-16,-1-4 5 15,5 0-40-15,7-5-8 16,9 1 11 46,2-1-12-62,9 0-3 16,0 0-22-16,-1 0-55 0,3 0-16 0,0-1-101 0,0-12-189 0</inkml:trace>
  <inkml:trace contextRef="#ctx0" brushRef="#br0" timeOffset="20628.6024">5534 4452 332 0,'0'0'108'0,"0"0"-35"0,0 0 1 15,0 0-8 1,0 0-49-16,0 0-6 0,0 0 18 16,0 0-24-16,0 21-5 15,-18 17 4-15,-9 15 6 16,-4 11 5-16,-4 12-5 16,-10 12-10-16,0 6 21 15,-1 6-21-15,1-1 0 16,7 1 1-16,5 0-1 15,6 5 2-15,0-3-2 16,2-6 0-16,2-7-3 16,-2-13 3-16,3-1 0 15,1-6-4-15,0 1 1 0,2-3 3 16,4-5 0-16,-1-2 7 16,5-2-3-16,-3 2-4 15,1 0-3-15,-3-2 2 16,-1-3 2-16,-3 1-1 15,-1 2 0-15,0 3 0 47,0-2-1-47,4-5-1 0,1-5 2 0,7-5 3 0,0 4-1 0,2-1-2 16,1 6 0-16,-3-5 1 16,0 2-3-16,0-4 2 15,-2-3 0-15,-1 3-1 16,-3 0 2-16,1 4-1 15,-3 2 0-15,1 2 3 0,1 1-7 16,-1-2 4-16,3 2 0 16,-3-7-1-16,3-2 4 15,0-7-3-15,-1 1 0 16,3-5 2-16,0-6-7 16,0 3 5-16,2-5 0 15,3 6-2-15,-6 5 6 16,1 3-4-16,-1-2 0 15,-1-3 1-15,3-2-8 16,2-6 7-16,-3 6 0 16,3-1 1-16,1 5-1 15,-2-2-1-15,0 0 1 0,5-4 2 16,-3 0 1 0,0-2-3-16,-2 0 0 0,1-4-4 15,-1 0 4 1,1-8 0-16,2-7 4 0,2-2-2 15,-1 1 23-15,3 2-25 16,-2 3 1-16,-4 2 5 16,4 1-4-16,0 0-2 15,-1 0 0-15,1-1 5 16,0-3-9-16,2-5 4 16,-4 0 0-16,4-5 3 15,2-3 5-15,-2 2-8 16,2-2 0-16,0-1 1 0,0 0-9 15,0 2 8 1,0-2-8-16,0 4-20 0,0-4-45 16,4-4-22-16,17-43-115 15</inkml:trace>
  <inkml:trace contextRef="#ctx0" brushRef="#br0" timeOffset="21867.8652">3866 7263 494 0,'0'0'78'0,"0"0"-62"15,0 0-12-15,0 0-3 16,0 0 9-16,0 0-2 15,0 0-8-15,-97 66 39 16,66-42-22-16,-9 4 24 16,0 2-3-16,-7 2-23 0,-4 4 1 15,0 7-9-15,-3-4 5 16,0 4-10-16,4-7 1 16,0-2 34-16,0-1-29 15,-4 0-4-15,2 1 15 16,-1 0-17-16,0-1 10 15,-1-2 6-15,-4 0-12 16,-2-3-2 0,4-2 2-16,-2-2-6 15,7-4 7-15,2-2-2 16,3-1-4-16,3-4-1 16,7-1 1-16,5-4 16 15,6-1-13-15,4-1-2 16,3 3-2-16,5-5 5 0,3 0-6 15,6-4 1-15,2 0 0 141,2 0-1-141,0 0 1 0,0 0-5 0,0 0 4 0,0 0-1 0,0 0 2 0,0 0-36 0,0 0-44 0,0 0 14 0,0 0-24 0,0 0-52 16,4-11-2-16,14-2 33 0,1-1-10 15</inkml:trace>
  <inkml:trace contextRef="#ctx0" brushRef="#br0" timeOffset="22446.8408">2620 7810 385 0,'0'0'106'0,"0"0"-73"16,0 0-1-16,0 0-14 15,0 0 19-15,0 0-17 16,4-6 2-16,-4 6 4 0,0 0-19 16,0 0 14-1,0 0 2-15,0 0-4 16,0 12 25-16,-15 19-41 0,-12 15 1 16,-6 11 2-16,-10 6-1 15,1-5-7 1,-2-7 2-1,1-10 0-15,3-11 3 0,4-5-2 0,7-10-1 16,9-6 6-16,13-8-5 16,7-1 5-1,0 0-6-15,0 0-10 0,3 4 5 16,21 2-3 0,14 1 8-1,2 2 0-15,3 0 1 16,-6-2 5-16,-5 0-6 15,-6-2-5-15,-6-2 0 16,-2 3 5 0,-7-5 0-1,3 4 2-15,-3-1 0 16,-5-1-2-16,6 2 0 16,-1-1 0-16,-1 1-3 0,2-2-37 15,-1-3-55-15,-7 0-78 16,-4 0-320-16</inkml:trace>
  <inkml:trace contextRef="#ctx0" brushRef="#br0" timeOffset="24712.4564">666 8606 241 0,'0'0'111'16,"0"0"-86"-16,0 0-4 0,0 0 14 15,0 0-5 1,0 0-6-16,-22-22 2 0,19 20 12 16,1 0 14-16,-2 0-24 15,-1-2 11-15,0 4-30 16,1 0 6-16,2 0 7 16,2 0-21-16,0 0 3 15,0 2-4-15,0 28-2 16,0 21-2-16,0 13 4 15,0 0 3-15,0-11-3 16,2-15-6-16,7-9 3 16,5-9-2-16,1-4 5 15,3-2 2-15,0-6 6 16,6-2-6-16,-2-4-2 16,-1-2 1-16,0 0-2 15,2-8 1-15,-3-10 0 16,-2-6 6-16,0-4 12 15,-5-4-4 1,-4-3 1-16,-2 2 2 16,-7-2 11-16,0 8-17 15,0 3 9 48,0 8-4-63,-7 6 19 0,-4 4-14 0,4 2-21 0,3 1-2 0,2 3 0 15,2 0-67-15,0 0-45 0,0 0-81 0,13-1 2 0,5-12-24 16</inkml:trace>
  <inkml:trace contextRef="#ctx0" brushRef="#br0" timeOffset="25026.1357">984 8576 116 0,'0'0'308'0,"0"0"-276"0,0 0-32 16,0 0-4-16,38 109 4 15,-20-47 28-15,-5-6-8 16,3-10 26-16,-5-14-46 15,-2-14 50-15,0-10-2 16,-4-6-36-16,-3-2 9 16,-2 0 25-16,0 0-25 15,0 0 26-15,0-16 12 0,0-18-13 16,0-14-27 0,0-8-16-16,-2 0 9 15,-1-2 0-15,1 5-11 0,2 3-1 16,0 6-2-16,0 7 0 15,9 10-2-15,0 10-5 16,-3 10-7-16,-1 7-50 16,0 0-3-16,-1 0 12 15,2 0 2-15,3 16 26 16,1 2-61-16,-6-2-149 16</inkml:trace>
  <inkml:trace contextRef="#ctx0" brushRef="#br0" timeOffset="25836.4645">1392 8404 357 0,'0'0'154'0,"0"0"-97"16,0 0-55-16,4-111 7 15,4 71-9-15,-2-2 1 16,1 6-1-16,-3 8 2 16,-4 10 20-16,0 13 15 0,0 3-1 15,0 2 33-15,-11 2-59 16,-11 35-9-16,-3 33 5 16,3 28-6-16,8 29-3 15,10 5-1-15,4-7 3 16,0-21 0-16,25-28 2 15,2-26 0-15,-2-25-1 16,4-19-11-16,-4-6-4 16,-2-25 8-16,-8-23 7 15,-6-16 2-15,-9-2 13 16,0 8 5-16,-11 12 9 16,-9 20 20-16,0 11-10 15,9 9-1-15,5 4-28 16,6-2-7-16,0 4-3 15,0 0-38-15,15 0-21 16,18 0 45 0,5 0 10-16,7 0-1 0,-3-1 1 0,-9-13-7 15,-8 3 11-15,-14 5 0 16,-6 4 0-16,-5 2 2 16,0 0 21-16,0 2 13 15,-14 15-17-15,1 1-10 16,6-3-9-16,2-4 0 15,5-5-5-15,0-5 5 16,5-1-9-16,15 0 2 16,7-13-2-16,-2-11 4 15,-6 4-5-15,-7 3-1 0,-6 11 6 16,-4 6 5-16,-2 0 4 16,3 0-4-16,3 2 0 15,6 14-6 1,3 6 13-16,7-4-5 0,3-3 9 15,4-12-11-15,2-3-1 16,1 0-2-16,-6-5 6 16,-6-5-6-16,-6 3 5 15,-8 7-2-15,1 0 0 16,-3 20-1-16,2 14 1 16,2 9 4-16,-2-1 8 15,1-8-10-15,1-7-2 16,4-8-21-16,-1-11-93 15,-2-4-99-15,-4-4-143 0</inkml:trace>
  <inkml:trace contextRef="#ctx0" brushRef="#br0" timeOffset="26768.5082">1367 8735 89 0,'0'0'205'16,"0"0"-121"-16,0 0-17 16,0 0-11-16,0 0 32 15,0 0-22-15,-26 6-37 16,23-6-3-16,1 0-26 16,2 0 0-16,0 0 1 0,0 0 3 15,0 0-5 1,0 0 1-16,0 0 0 0,0-9 11 15,0-15-11-15,7-9 0 16,8-16-4-16,4-9 14 16,-4 0-11-1,1 2 1-15,-5 6 0 0,-5 12-1 16,-2 10 2 0,-4 9-1-1,0 10 2-15,0 5 2 16,0 4-8-1,-6 0 3-15,-5 0-42 0,-1 12-34 16,2 8-59 0,3-1-72-1</inkml:trace>
  <inkml:trace contextRef="#ctx0" brushRef="#br0" timeOffset="27609.6417">4741 8626 305 0,'0'0'60'0,"0"0"-57"15,0 0 11-15,0 0 36 16,0 0 1-16,0 0 65 15,2-4-60-15,-2 4 6 16,0 0-12-16,0 0 8 0,-13 9-27 16,-14 18-31-1,-11 18 0-15,-7 10-6 16,-4 12 13-16,-2 7-2 16,-4 2-5-16,1 9 0 0,-4 4 0 15,0-2 0-15,1-3 0 16,5-14 0-16,10-7 6 15,6-11 6-15,10-6-12 16,1 2 2-16,0-4-11 16,1 0 7-16,-1-2 2 15,3-3-1-15,2-11 6 16,4-6-6-16,7-11 1 0,5-4 0 16,2-3 1-1,2-4-1-15,-2 0 0 0,2 0 4 16,-3 0-4-16,3 0-19 31,0 0-53-31,0 0-49 0,-6-12-58 0,-6-10-174 16</inkml:trace>
  <inkml:trace contextRef="#ctx0" brushRef="#br0" timeOffset="28003.7087">3874 9499 359 0,'0'0'12'16,"0"0"4"-16,0 0 34 0,0 0-2 15,0 0 28 1,0 0-28-16,0 70-21 0,-14-8 21 16,4 8-21-16,1-2 9 15,-1-8-5-15,6-9-7 16,2-12-1-16,0-8-11 15,2-9-5-15,0-12 9 16,0-4-16-16,0-6 0 16,0 0-3-16,2 0 1 15,8 0-3-15,-4 0 5 0,5 0 0 16,3 0-8 0,1 0 8-16,3 0-2 15,-3 0 1-15,3 0-10 16,4 0 9-16,5-4-10 0,4 0-10 15,0 0 7 1,2 0-18-16,-4 4-30 0,-2-2-2 16,-8 2-92-16,-11-4-92 15</inkml:trace>
  <inkml:trace contextRef="#ctx0" brushRef="#br0" timeOffset="29228.6799">2114 11021 268 0,'0'0'151'16,"0"0"-122"-16,0 0-24 16,0 0 18-16,0 0 26 15,0 0 19-15,0-6 4 16,-7 6 4-16,-8 0-56 15,-8 0 11-15,-2 6-10 16,2 12-20-16,0 7 12 0,3 2-9 16,9 3-2-16,5 0 1 15,3 0-3-15,3-6-1 16,0-4 1-16,9-4-10 16,8 0-2-16,-1 0-5 15,3 4 17-15,-6 1-7 16,-7 4 10-16,-4 8-3 15,-2-2 0-15,0 3-4 16,-13-5 2-16,-3-9 2 16,1-10 0-16,3-6-7 15,4-4 13-15,3 0-12 16,1 0-6-16,4-18-36 16,0-13 21-16,0-8 1 0,11-5 8 15,11-3 16 1,3 7-2-16,2 4-4 0,-1 6 6 15,1 4 2 64,0 8-2-79,-5 6 2 0,1 4 0 15,-4 6 0-15,-1 2-10 0,-3 0 6 16,8 0 3-16,-7 0 1 0,-1 0-6 15,-6 0-3-15,-4 0 9 0,-1 0 3 0,-1 0 4 16,3 0-7-16,3 0 0 0,7 0 1 0,1 0-9 16,3 0 8-16,-4 0 0 15,0 0 4-15,0 0-4 0,-3 0 0 16,5 0-11-16,-5 0 25 16,-2 0-15-1,0-4 1-15,-2-6 0 0,0-6 14 16,0-6-14-16,2-10 12 0,2-9-12 15,-4-11 1-15,0-8-3 0,-2-8-3 16,-1-8 5-16,2-4 13 16,-2 5-10-16,-4 18 26 0,0 19-21 15,-2 19-1 1,0 15 15-16,0 4 7 0,-4 0 3 16,-10 30-21-16,-3 31-11 15,3 33 0-15,7 30 2 16,7 11-2-16,0-9 23 15,7-19-23-15,20-30 2 16,4-29-12-16,-2-22 7 16,0-20 1-16,-6-6-1 15,-3-14-3-15,-5-26 5 16,-11-9-5-16,-4-1 6 16,0 5 10-16,-27 15-6 15,-4 11 15-15,-2 12 4 16,0 7-20-16,8 0-5 15,5 0 2-15,11 7-57 16,9 10-44-16,0-2-147 16</inkml:trace>
  <inkml:trace contextRef="#ctx0" brushRef="#br0" timeOffset="29772.7887">2931 10900 370 0,'0'0'63'0,"0"0"-60"16,0 0 2-16,0 0 66 15,0 0 6-15,0 0-7 16,0-7-23-16,0 7-38 0,0 0 8 15,3 21-9 1,8 26-6-16,2 11 20 0,6-2 2 16,-2-10-16-16,3-16-8 15,1-13-5-15,-2-13-3 16,8-4 10-16,0-15-4 16,0-27-21-16,-1-16 18 15,-8-5-5-15,-4 3-12 16,-10 15 22-16,-4 10 3 15,0 15 10-15,0 10 15 16,0 4-18-16,-7 4 4 16,2 2 8-16,3 0-22 0,2 0-24 15,0 0-9 1,0 0-121-16,0 0-118 0</inkml:trace>
  <inkml:trace contextRef="#ctx0" brushRef="#br0" timeOffset="30345.3233">3261 10569 419 0,'0'0'16'0,"0"0"-4"16,0 0 15-16,0 0 12 16,0 0 56-16,0 0 6 15,3-48-70-15,-3 48-7 0,-3 18-3 16,-7 8-18-1,0 5-3-15,6-5 0 16,2-2 5-16,2-8-10 16,0-6 5-16,0-2 0 0,0-6-1 15,0-2-2-15,0 0-19 16,0 0-4-16,0 0-10 16,0 0 22-16,0 0 6 15,0 0 8-15,0 0 7 16,0 0-5-16,0 0-2 15,0 0 0-15,0 4-10 16,8 10 8-16,10 10 2 16,3 16 11-16,3 16 15 15,-2 11-19 1,1 3-4-16,-4-2-3 0,-5-15 0 0,-3-13 8 16,-7-17-7-16,-4-15 5 15,0-6 33 1,0-2-4-16,0-2-9 0,0-29-6 15,-6-23-11-15,-7-17-9 16,-3-16-16-16,3-1 16 16,6 8 7-16,5 11 0 15,2 22 0-15,0 15-7 16,0 11 7-16,0 9-13 16,11 2 6-16,4 0 0 15,5 1-10-15,3 2-2 16,6-1 9-16,2 2-56 0,5 6-23 15,-3 0-30-15,-4 0-171 16</inkml:trace>
  <inkml:trace contextRef="#ctx0" brushRef="#br0" timeOffset="30889.4197">3716 10221 371 0,'0'0'42'0,"0"0"-25"15,0 0 54-15,0 0 3 16,0 0-29-16,-22 160-10 16,17-40 7-16,5 12 29 15,0-14-26-15,18-18-34 16,8-20 4-16,8-27-15 0,-1-20 0 16,-2-18-4-16,-4-13-3 15,-9-2 1-15,-7-8-35 16,-11-28 39-16,0-5 1 15,-17-4 1-15,-16 7 0 16,-2 12 25-16,7 14 6 16,6 6-6-16,10 4-12 15,8 2-12-15,4-2-1 16,0-4-28-16,24-2-39 16,14-7 60-16,3-2 0 15,3-2 4-15,-4 6 3 16,-9 7-7-16,-6 6-3 15,-9 0 10-15,-1 0 0 16,3 10 2-16,-3 3 6 16,3 2-7-16,-3-5-1 0,4-5 3 15,-1-5-9-15,-5-3-10 16,0-25-26 0,-6-6 41-16,-7 2-25 0,0 5-4 15,0 13 29-15,0 5 1 16,-9 9 10-16,0 0 21 15,3 0-29-15,3 0 18 16,1 0-10-16,2 0-9 16,0 0-1-16,0 0-4 15,0 0-20-15,0 0-140 0,-2 6-75 16</inkml:trace>
  <inkml:trace contextRef="#ctx0" brushRef="#br0" timeOffset="31266.7762">4137 10633 515 0,'0'0'68'0,"0"0"-63"15,0 0 0-15,0 0-5 16,0 0 34-16,-82 131 2 16,66-83 11-16,9-10 10 15,7-10-48-15,0-12-9 16,3-7-8-16,13-9 2 15,1 0-3-15,-1-9-27 0,1-23 18 16,-3-4 18-16,-3 3 0 16,-2 10-9-16,-5 13 9 15,-2 7 0-15,1 3 6 16,1 0-5-16,7 0-1 16,7 13 2-16,4 1 2 15,1-2 1-15,-3-4-5 16,-3-5 0-16,-1 2-6 15,-3-3 10-15,1-2-4 16,-5 4 0-16,2 0 5 16,3 2-17-16,1 3-12 15,9-2-10-15,-1-7-111 16,-1-4-148-16</inkml:trace>
  <inkml:trace contextRef="#ctx0" brushRef="#br0" timeOffset="32292.0339">7058 8219 473 0,'0'0'9'0,"0"0"-6"15,0 0-6-15,0 0-1 16,0 0-1-16,0 0 10 16,0 24-3-16,0-4 43 15,0 10-24-15,0 9 33 16,0 1-26-16,0 8-24 15,-4 2 5-15,-3 10-9 16,1 10 0-16,-4 11 1 16,3-1-1-16,3 4-3 15,0 0 1-15,2 0 2 16,-3 0 5-16,-2-1-5 0,3-3 0 16,-5 3 0-16,5-1 4 15,-1 1 17-15,3-4-13 16,-1-4 3-16,3-11-13 15,0 3 2-15,0 2 0 16,-2-5 3-16,0-2-3 16,0-6 0-16,-3-4-2 15,1 1 10-15,2-2-8 16,-2 3 0-16,1-1 2 16,1 1 20-16,2-2-20 0,0-2 1 15,0-4 0-15,0-4 4 16,7-10 0-1,-3-14-7-15,-2-6-2 16,-2-7-2-16,0-4 4 16,0 2 0-16,0-3 3 0,0 0-2 15,0 0 1-15,0 0-2 16,0 2-2-16,0-2-9 16,-4 0-83-16,-14-5-174 15</inkml:trace>
  <inkml:trace contextRef="#ctx0" brushRef="#br0" timeOffset="32638.0232">6813 10419 536 0,'0'0'0'0,"0"0"0"15,0 0-16-15,0 0 11 16,0 0 10-16,0 0 3 15,29 56 57-15,-9-16-19 16,0 4-19-16,-2-3 9 16,0-5-30-16,-3-9 13 15,-1-6-14-15,-1-6-5 16,-2-11 13-16,3-1-13 16,3-3 0-16,3 0 8 15,3 0-1-15,4-18-7 16,-6-2-8-16,4 1-2 0,-7-1 0 15,-5 3-26-15,-1 2 3 16,-6 4 8-16,1 3-13 16,-1 4-7-16,3-1-32 15,-2 5-49-15,-4 0-38 16</inkml:trace>
  <inkml:trace contextRef="#ctx0" brushRef="#br0" timeOffset="33079.1901">6891 11179 485 0,'0'0'125'0,"0"0"-96"15,0 0-27-15,0 0-2 16,0 0 3-16,4 104 8 16,7-37 22-16,-1 1-26 15,-2-10 8-15,-3-16-11 16,-5-17-4-16,2-17 1 16,-2-8 13-16,0 0 3 15,0 0 10-15,0-21-2 16,0-27-25-16,-2-22-9 15,0-14-11-15,2 5 19 0,0 15 2 16,0 20-3 0,10 18 2-16,4 6 0 15,1 3-12-15,6 3 15 0,-1-3-3 16,2 4 0-16,-2 5 3 16,-3 7-7-16,0 1 2 15,-2 0-17-15,3 0 16 16,2 3-38-16,0 12-104 15,-6 1-66-15</inkml:trace>
  <inkml:trace contextRef="#ctx0" brushRef="#br0" timeOffset="33386.3743">7243 11149 675 0,'0'0'37'0,"0"0"-34"16,14 107-3-16,3-45 6 15,3 2-5-15,1-10 19 16,-6-16-20-16,1-22 0 16,-1-16-12-16,1-10 4 15,4-40-14-15,0-23 22 16,-3-16-36-16,-1 3 27 16,-5 23-3-16,-7 25 12 15,2 24 57-15,-6 14-30 0,0 0 13 16,0 0-14-16,2 0-24 15,6 0-4-15,8 0-18 16,8 11-4-16,7 2 8 16,-4-7-95-16,-6-6-147 15</inkml:trace>
  <inkml:trace contextRef="#ctx0" brushRef="#br0" timeOffset="34039.6219">7675 11076 610 0,'0'0'22'0,"0"0"-17"15,0 0-10-15,0 0 1 16,0 0-2-16,0 0 11 0,-23 119-5 16,23-83 42-16,0-10-17 15,8-12-9-15,-2-12-16 16,5-2 4-16,1-5-12 15,1-32-12-15,5-9-29 16,-1-7 40-16,4 8-17 16,-6 17 26-16,-1 13 0 15,-3 14-42-15,-5 1 28 16,4 0 10-16,0 10 4 16,3 6 27-16,3-3-27 15,-3-4 0-15,-1-9-2 0,1 0 5 16,-3-4-12-1,-2-18 8-15,-6-2 1 16,1 2 3-16,-3 7-3 0,0 12 4 16,0 3 53-1,0 0-53-15,0 0 11 0,0 3-15 16,0 14 0-16,10 1-8 16,13-2 8-16,6-7-8 15,4-8 3-15,3-1-24 16,5-4 13-16,-4-18-1 15,-1-6-3-15,-3-7 20 16,-6-7-6-16,-2-10 6 0,-8-16 11 16,-1-12-10-1,-7-12-1-15,-5-8 0 0,-4 1-97 16,0 17-38-16,-15 32-26 16,-14 33 161-16,-5 20 204 15,-2 43-120-15,5 20 30 16,14 18-5-16,14 13-50 15,3 7 32-15,27 2-35 16,15-6-19-16,12-11-37 16,4-21 15-16,-2-18-17 15,-8-25 2-15,-12-12-49 16,-16-13-62-16,-15 0-12 16,-5-10-60-16,-19-16-155 15</inkml:trace>
  <inkml:trace contextRef="#ctx0" brushRef="#br0" timeOffset="36444.5471">5576 4622 527 0,'0'0'20'0,"0"0"-16"0,0 0-4 15,0 0-3 1,0 0 3-16,0 0 0 0,-51 51 4 15,36-26 6 1,-6 9 3-16,2 6 13 0,-6 6 4 16,-2 4-24-16,0-1 19 15,0-3-15-15,1-4-10 16,-1-2 7-16,1 0-7 16,1 3 16-16,3 2-16 15,-1 5 0-15,6 11-7 16,1 7 8-16,3 3-1 15,1 4 0-15,1 0-1 16,0-7 1-16,0-5 0 16,0-4 0-16,-2-1-4 15,-1-1 4 1,1 0 0-16,-7 1 4 16,-1 3-2-16,-2 2 2 15,-6 2-4-15,2-3 1 0,-5 3 10 16,3 0-11-16,-2 5 0 0,0 5 15 15,2-3-12-15,2-4 14 157,0-4-11-142,8-5 0-15,1-7 1 0,2-6-7 0,1-3 0 16,1-3 5-16,1 6-2 0,-2-1 2 16,-4 1-5-1,-1 4 4-15,-2 7-6 16,0-3 6-1,1 6-4 1,-1 4 9-16,2 3-4 16,4 3-4-1,6-6-1 1,3-4 4 0,3-7-5-1,4-5 1-15,0-5 0 16,0-1-8-16,-2 0 19 0,-2-2-18 15,2-1 7-15,-4-7 0 0,2 0 4 0,-1 0-4 16,1-2 0-16,2 4-5 16,0 4 11-16,-1 10-6 0,-4 4 0 0,-2 0 0 15,-1-4-2-15,-4-7 2 0,1-3 0 16,-3-8-3-16,1 3 11 0,-4-2-8 16,2-1 0-16,-1 0 1 0,5-4-6 0,1-1 5 15,1 0-3-15,1 6-3 0,0 0 12 0,-1 0-6 0,-1-5 0 0,4-4 0 16,-1-6-3-16,-2 4 4 0,4-2-1 0,-2 2 0 0,-4 2 1 15,4 5 0-15,-4-2-1 0,-3 2 0 0,1 7 2 16,-4-1-2-16,2 6 0 0,3 1-4 0,3-5 4 0,5 0 0 0,-2-9 0 16,6-6 0-16,0-1-4 0,0 2 4 0,0 5 0 15,-3 0 4-15,1 4-4 0,0-2 8 0,-3 5-8 16,0 4 0-16,0 6-8 16,3 0 8-16,2-2 0 15,0-8-3-15,2-12 15 0,0-7-13 16,-2-2 1-1,2-6 0-15,-2 2-7 16,-1 0 10-16,1 2-3 0,-1 6 1 16,-1 4 4-16,-1-2-2 15,3-4-3-15,2-5 0 16,-2-5-8-16,2-4 8 16,0 0-6-16,0-3-32 15,21-43-30-15,10-38-28 16,2-30-178-16</inkml:trace>
  <inkml:trace contextRef="#ctx0" brushRef="#br0" timeOffset="38137.2555">7163 5298 307 0,'0'0'4'0,"0"0"-4"16,0 0-10-16,0 0 10 16,0 0 4-16,0 0 8 15,96-99 49-15,-96 98 24 16,0 1 33-16,0 0-17 15,0-3-66-15,0 3 6 16,0 0-30-16,0 0-7 16,0 0 9-16,0 0-8 15,-2 18-2-15,-19 22-3 16,-6 23 4-16,-6 15-10 16,0 12 2-16,-1 0 4 0,3-1-4 15,2-4 6-15,2 1-2 16,3 2 0-16,-1 4 3 15,3-2 0-15,2-4-3 16,0-8 0-16,2-2-8 16,0-6 13-16,1 2-6 15,-1-3 1-15,-1-5 0 16,0-2-8-16,1-8 7 16,0-5 1-16,0-5 5 15,5-5-5-15,-3 0-5 16,5 1 2-16,-3 2 6 15,4 2-6-15,-3-2 3 16,-3-2 0-16,3-4 7 0,-1 0-7 16,3 3 0-16,-3 3-2 15,-1 0 8-15,1 4-10 16,-1 0 4-16,-1 5 0 16,5 0-7-16,0 9 7 15,-3 1 0-15,4-1 0 16,-1-8 8-16,1-12-7 15,4-6-1-15,1-3 0 16,3-2-8-16,-4-2 8 16,-2-2 0-16,4 0 4 15,-5-1 2-15,3 4-6 0,-1 4 0 16,0 4 0-16,1 2-3 16,-1 2 3-16,-2-2 0 15,2 1 0-15,0-5 7 16,-1-5-11-16,-1-1 4 15,2-3 0-15,2-3-4 16,-1-2 6-16,2 0-2 16,-3 4 0-16,-2 6 4 15,0 4-7-15,0 6 3 16,-2 2 0-16,2 6-2 16,0 2 2-16,-1 4 0 15,-2-1 0-15,1-4 7 0,-1-10-11 16,6-9 4-16,-3-8 0 15,5-8-2-15,0-4 2 16,1 0 0-16,3 3-1 16,-3 6 8-16,-1 6-11 15,-3 7 4-15,-3 4 0 16,-2 0-3-16,-1 0 4 16,-3-2-1-16,1-4 0 15,-4 0 7-15,4-2-7 16,1-3 0-16,4-8 0 15,3-1-5-15,5-4 5 16,0-1 0-16,2 0 0 16,-2-1 6-16,2 1-11 15,0 1 5-15,-2-1 0 16,2 3-12-16,-6 0 22 0,2 0-10 16,2-3 0-16,0-3 7 15,0-2-4-15,2-5 2 16,0 2-2-16,0-3 6 15,0 0-9-15,0 0 0 16,0 0-1-16,0 0-33 16,0 0-2-16,-3 0-24 15,-1-17-83-15,-5-37-157 16</inkml:trace>
  <inkml:trace contextRef="#ctx0" brushRef="#br0" timeOffset="41402.7958">5565 4493 105 0,'0'0'337'16,"0"0"-298"-16,0 0-37 16,0 0 22-16,0 0-12 15,0 0-4-15,-40-15 5 16,33 15-5-16,1-2 21 0,-3-1-11 16,0 2-17-16,-2-4 34 15,-4 1-35-15,-6-2 8 16,1 2-4-16,-5-1 1 15,-4 0 3-15,-4 3-2 16,-3 2-5-16,-4 0 10 16,-7 0-10-1,-1 4-2-15,-4 8 1 0,-2 1 0 16,0-4 0 0,2 0 0-16,0-8 4 0,8 2 12 15,-1-3-9-15,5 0 10 16,3 0-12-16,1 0 4 15,5 0-11-15,0 0 2 16,2 0 0-16,-2 0-6 0,2 0 7 16,-3 0-1-16,1 0 0 15,0 1 2-15,0 9 2 16,2 4-4 62,-2 3-2-78,-3 3-5 0,3-1 7 0,-4 6-1 16,-2-3-6-16,2 0 10 0,-5 0-9 0,2 0 3 15,-3 1 3-15,6-4-9 16,4 1 10 0,2 2-1-16,7-4 1 0,0 5 8 15,1 2-17-15,2 3 8 0,-2 3 0 0,1-1-5 16,1-2 5-16,-4-2 0 0,5-4-2 0,1-4 10 15,-2 2-11-15,4-2 3 0,1-2-3 16,1 2 2-16,-1 2 1 16,-1 4 0-16,-3 4-4 0,1-2 12 15,-4 1-11-15,1-1 3 16,1-1 0-16,-4 4-3 16,3 4 3-16,-2 2 0 15,2 1-5-15,2 0 15 16,2-2-14-16,0 0 4 0,6-2 0 15,-3 0-7-15,3-3 7 16,1-3 0 0,1-1 4-16,0-6-4 0,4 0-2 15,0-1-2-15,2 7 4 16,-3 5-4-16,-1 9 4 16,-1 10 0-16,0 3-4 15,-2 6 12-15,1-4-12 16,-2-4 4-16,3-1 0 15,3-11 5-15,0-2-5 16,2 0 0-16,2 0-9 16,0 2 21-16,0 0-20 15,0 2 10-15,0 2-2 16,6 3 1-16,5 3-1 16,3 6 0-16,-3 2 0 0,0 2 5 15,0-4-6-15,-2-4 1 16,3 0 0-16,-4 1-4 15,5-3 4-15,1 4 0 16,3 0-3-16,2 2 13 16,-1-2-20-16,1 1 6 15,-3-2 4-15,-1-2 7 16,2-4-7-16,-5-2 0 16,2-3 0-16,1-2 7 15,2-2-11-15,-2-1 4 16,3-2-3-16,-1 2 0 15,6-3 3-15,-1 3 0 16,-2 1 0-16,2-1-2 0,-4 1 2 16,4 2 0-16,3-2 5 15,-3 2-8-15,5 2 3 16,0-1 0-16,-1-1 0 16,1-1 6-16,-3 3-15 15,-3-1 9-15,0-3 0 16,0-2 0-16,-1-3 0 15,5-4 0-15,-4 2 0 16,4-1 3-16,0 0-6 16,2 1 3-16,-2 2 0 15,0 5-4-15,0-3 4 0,-2 0 0 16,1-1 0-16,3-3 10 16,-1 0-17-16,5 4 7 15,4-3-1-15,0 3-11 16,5 2 12-16,2-3 0 15,3-1-1 1,-3-4 12-16,1 1-19 0,-5 0 8 16,-1 2 0-16,-1 1 3 15,-1 2-3-15,2 1 0 16,0 5-3-16,5 0 7 16,1 2-8-16,1-1 4 15,-2 0 0-15,1-4-2 0,-3-2 2 16,0-6 0-16,-5-4-2 15,4-6 10 1,-6-4-4-16,3-3-4 16,4-2 0-1,0-3-8-15,7-2 10 16,2 0-2-16,4 0 0 0,1-4 5 16,2 2-13-16,2 2 8 0,2-1 0 15,0 0 1-15,0-1 1 16,-2 1-2-16,-1-2 0 15,1 1 6-15,0-2-12 16,5 0 6-16,1 0 0 16,1 0-11-16,5 0 2 15,1 0 9-15,0-11-6 16,3-4 18-16,1-6-28 16,-1-12-2-16,1-7-8 15,-1-8 18-15,-2-6-13 0,-1 2 2 16,-5 1 16-16,-3 9 6 15,-3 5 4-15,-4 8-7 16,0 3 0-16,4 7-6 16,0 0 0-16,7 2 6 15,1 0 0-15,3-10 11 16,1-4-10-16,-5-11-1 16,-5-6 0-16,-4-5-3 15,1 2 4-15,-9 2-2 16,2 9-4-16,-5 2 5 15,-3 3-21-15,0-4 14 16,1-11 1-16,-1-6 6 16,2-8 0-16,-2-3-16 0,-1 5-5 15,-4 2 13-15,-3 4 2 16,-5 3 6-16,-4 6 0 16,-4-1 2-16,-4 2-2 15,-1-3 0-15,-3-1 17 16,1-4-3-16,-1-6-14 15,2-6 0-15,-2-1 5 16,3 5 3-16,-2 5-8 16,-5 10 9-16,0 3 11 15,-7 1-14-15,-4-1 40 0,0-10-23 16,0-3-17 0,-15-6 15-16,-6-6-17 0,6 2 7 15,-1-8-5 1,8-9 2-16,5-8-16 0,3-2 5 15,0-1-21-15,0 9 19 16,-2 15 5-16,-10 8-3 16,-3 15 3-16,-5 10 1 15,-5 3 29-15,2 0-16 16,-4-4-13-16,2-3 2 16,-2-10 2-16,5-2-5 15,-4-4 0-15,-1 0 9 16,-2 2-17-16,-5 1 8 0,-1 8 0 15,-6 2 2-15,1 5 13 16,-5 0 10-16,1-2-13 16,0 0-6-16,-3-2-3 15,5 0-3-15,-3-3 0 16,1 2-9-16,1-3 9 16,-2 3 0-16,0-1-8 15,-5 4 8-15,-4 2-1 16,-4 4 1-16,2 1 0 15,3 6 0-15,2 0 9 16,7 5-9-16,1 0 9 16,3 4 3-16,-2 1-4 15,-3-2-8-15,-5 2 0 16,2-6-8-16,-6-1 15 0,0 2-7 16,0-4 0-16,-4 0 6 15,-1 2-9-15,6 2 3 16,3 4 0-16,6 3 8 15,7 4-5-15,1 3 13 16,5 1-16-16,2 1 5 16,-2-2-6-16,-3 0 2 15,-9-2-1-15,-3-2 4 16,-10 0-3-16,-2-4-1 16,-4 2 0-16,-3 3 7 15,3 6-11-15,-7 6 10 16,-1 1-6-16,-3 0 1 15,-5 1 4-15,0 15-5 16,5 0 0-16,8 1 5 0,10-6-8 16,5-3 3-1,4-2 0-15,1-2 6 0,1-4-2 16,1 0-4-16,7 0 0 16,3 0 10-16,4 0-12 15,4 0 2-15,8 0 0 16,1 0-3-16,3 0 5 15,7 0-2-15,0 0 0 16,4 0-4-16,0 0-1 16,2 3-3-16,-2-2-12 15,0 1 11-15,-1 8-46 16,-3 9-56-16,-8-4-140 0</inkml:trace>
  <inkml:trace contextRef="#ctx0" brushRef="#br0" timeOffset="47801.6619">14658 8091 325 0,'0'0'171'16,"0"0"-168"-16,0 0 29 15,0 0-22-15,0 0-4 16,-114-42 30-16,97 25-26 16,-8-4 10-16,-4-8-12 15,-6-6 0-15,-8-9 5 0,-1-10-13 16,-6-13 2-16,-3-8 11 15,-5-10-13-15,-8-12 0 16,-6-3 0 0,-8-1 8-16,-9-2 4 0,-7 0 6 15,-9 1-13-15,3-1 25 16,-1 6-29-16,0 6 5 16,3 5-6-16,-2 0 17 0,-1 1-19 15,7 2 2 1,9 8 0-16,14 9-12 15,9 8 12-15,1 4 0 0,5 1 0 16,2 3 14-16,6 0-12 16,2 2-2-16,9 2 0 15,5 2 29-15,10 0-21 16,5-5-4-16,9-1-4 16,7-6 7-16,3-5-20 15,3-9 13-15,23-7 0 16,14-5-4-16,10-3 5 15,12 3-1-15,9 12 0 16,7 8-20-16,2 7 14 0,7 10-12 16,0 2 8-16,5 11-6 15,-1 10 14-15,-7 13-2 16,-10 7 0-16,-9 2 3 16,-10 18-7-16,-4 28 8 15,3 18-4-15,6 20-1 16,4 22 0-16,5 15 5 15,8 5 0-15,3-4 10 16,0-12-18-16,5-13 8 16,-3-15 0-16,0-8 1 15,-3-8 3-15,-6-2-4 16,1 3 0-16,-5 2 3 16,0 8-2-16,4 9-1 15,14 4 1-15,11 3 4 16,13 3-3-16,6 0 1 15,1-6-3-15,-1-6 9 0,-3-9-31 16,-4-9 22-16,-8-12 0 16,-9-2-9-16,-14 5 9 15,-15 1-1-15,-13 8-4 16,-8 5 10-16,-6 4-8 16,-1 6 3-16,-5-5 0 15,0-6-1-15,-6-12 1 16,-5-12 0-16,-11-14-1 15,-9-8 6-15,0-8-8 16,-31 4 6-16,-25 9 1 16,-17 10 19-16,-12 11-22 15,-9 11-1-15,3 3 0 16,2 2 4-16,8-2-17 16,12-10 3-16,13-9-25 15,15-27-44-15,14-21-148 0</inkml:trace>
  <inkml:trace contextRef="#ctx0" brushRef="#br0" timeOffset="49349.517">16958 6785 364 0,'0'0'130'0,"0"0"-103"15,0 0-24-15,0 0 26 0,0 0-26 16,0 0 3-16,0-122 17 16,33 62-14-16,13-15 38 15,19-17-29-15,18-10-2 16,17-10-4-16,22-10-11 16,17-6-2-16,12-5 1 15,12-3-5 1,3-3-6-16,9 1 11 0,3 1-5 15,-5 7-5-15,-7 16 10 16,-15 16 0-16,-22 22-5 16,-20 16 24-16,-18 19-26 15,-14 9 7-15,-9 4 0 16,-1 2 4-16,5-2-4 0,3-8 0 16,8-6-8-1,6-7 20-15,5-7-11 0,0-8-1 16,-5-3 0-16,-5-4 0 15,-6 1 0-15,-9 6 0 16,-9 14 6-16,-10 14 9 63,-6 11-22-48,-5 13 7-15,2 7 0 0,6 5-2 16,2 0 2-16,9 0 0 0,4 14-5 15,3 4 13-15,2 4-20 0,-3 2 12 0,-6 2 0 0,-14 3-11 16,-15 2 10 0,-15 0 1-1,-14 6 2-15,0 6 6 16,-20 8 3-16,-11 12-11 0,-1 6 0 16,3 6-2-16,3 3 2 15,6 2 0-15,4-4 0 0,5-4 12 16,3-2-21-16,-2-3 9 15,6-4 0-15,-1 6-5 0,3 0 7 0,0 6-2 0,2-2 0 16,0-3 6-16,0-2-10 16,0-4 4-16,0-2 0 15,9-1-9-15,5-3 5 0,-1-2-10 16,0-6 13 0,0-1-11-16,-6-4 5 0,-7 1 7 15,0 11 0-15,-13 9 0 16,-20 14 0-16,-4 14 0 15,-5 10-2-15,0 4 11 16,4-1-23-16,6-11 14 16,15-15-14-16,3-18 8 15,14-13-12-15,0-10 18 16,0-9 0-16,0 3 1 16,0 3 2-16,0 12-3 15,0 8 0-15,-2 8-2 0,-23 4 2 16,-8-1-12-1,-9-6-29-15,-7-15 11 0,-2-16 26 16,2-15 8-16,2-12 60 16,-2-4 28-16,-5 0-66 15,-6 0-7-15,-9 0-19 16,-16 2-17-16,-15 9 8 16,-16 4-47-16,-19 2-8 15,-13-2 10-15,-8-1 11 16,-2-6 43-16,9-6 5 15,9-2 0-15,12 0 35 16,13-7-19-16,8-11-15 16,9-1 8-16,7-7-7 15,8-1-7-15,-1-10 0 16,-3-7 7-16,4-9-6 16,6 0 40-16,11-9-32 15,20-8 47-15,12-3-49 0,18 2-3 16,14 6 1-16,2 15-5 15,18 21-10-15,16 16-82 16,1 13-143-16</inkml:trace>
  <inkml:trace contextRef="#ctx0" brushRef="#br0" timeOffset="50786.8642">22075 7168 404 0,'0'0'68'0,"0"0"-42"16,0 0 24-16,0 0-16 16,0 0 2-16,0 0 19 15,-91-152-53-15,82 82 5 16,4-13 27-16,3-13-33 16,2-14 14-16,0-12-15 15,22-15 16-15,16-13-16 16,14-19 0-16,4-9 2 15,6-1-13-15,0 10 12 16,-1 26-1-16,-9 33 18 16,2 36-7-16,-7 33-4 15,-3 25-7-15,6 14-28 16,-2 2 25-16,8 6-19 16,4 12 22-16,5 0-9 15,7-4 18-15,7 1-14 0,11-10 5 16,5-5 0-16,8 0-3 15,-2 0 4-15,-6 2-1 16,-6 1 0-16,-11-3 3 16,-11 0-4-16,-9 0 1 47,-7 0 0-47,-5-6-14 15,-3-2 16-15,-7 2-2 0,-5 1 0 16,-2 5 8-16,-4 0-15 15,6 0 7-15,5 0 0 0,5 0-5 16,9 6 6-16,-1 3-1 16,-5 2 0-16,-12 1-8 0,-10 3 6 15,-11-3-34-15,-11 0 10 16,0 4 17-16,-31 10 4 0,-32 10 5 0,-24 8 5 16,-15 4 7-16,-7 0-3 15,15-5-8-15,17-1 8 16,21-9-3-16,22-9-3 15,14-3-3-15,11-4 0 16,9-2-13-16,0 3 3 16,7-4 10-16,15 4-16 15,3-2 7-15,-1 3 6 0,3 4 3 16,-5 3 0-16,3 5 9 16,-8 4-12-16,6 5 3 15,-1 0-4-15,3-5-7 16,-3-7-10-16,-4-11-12 15,-7-8 7-15,-7-3 20 16,-4-6 6-16,0 2 37 16,-17 4 53-16,-23 4-53 15,-14 12-28-15,-6 6-9 16,0 12 0-16,8 8 15 16,10 2-25-16,15 3 10 15,21-8-31-15,6-5 18 16,17-7-23-16,20-7 22 15,0-6 9-15,-3 0 5 0,-8-6-13 16,-15 0 13-16,-11-2 0 16,-4 6 3-16,-43 4 8 15,-24 12 7-15,-27 7 3 16,-14 8-14-16,-11-2-1 16,-1-7-6-16,1-6 0 15,5-6-3-15,7-6 3 16,6-2 0-16,11-6-9 15,19-4 24-15,17-4 21 16,20-3-17-16,11-2-2 16,9 0-2-16,7 5-15 15,-2 7-4-15,-1 4 1 16,4 12-29-16,-6 11 0 16,3 4-50-16,8-7-97 15</inkml:trace>
  <inkml:trace contextRef="#ctx0" brushRef="#br0" timeOffset="52167.2908">25849 6738 12 0,'0'0'371'0,"0"0"-313"15,0 0-16-15,0 0 57 16,-131-71-60-16,111 40-17 16,5-2 21-16,8-11-34 0,7-8 14 15,0-8-23 1,22-9 0-16,21-6-6 0,3-4 11 15,5-3-5-15,-1 6 0 16,-12 9 12-16,-12 15-17 16,-6 18 5-16,-8 16 0 15,-8 14-9-15,2 4 9 16,1 0-23-16,5 20 5 16,1 8-1-16,3-1 10 15,1-1 8-15,3-7 1 16,3-7-8-16,-2-1 8 15,2-6 0-15,-3 2-1 16,-5-3 14-16,1-2-17 16,-5 2 4-16,0 4 0 15,-1 3-10-15,-6 7 10 0,-4 6 0 16,0 5-3-16,0 5-7 47,0 3 5-47,-6-1-6 0,0-9 0 0,4-7-4 0,2-9 14 0,0-6-2 15,0-5-1-15,0 0 8 16,0 0 24-16,0 0-14 16,0 2-12-16,0 0 5 15,-4 2-7-15,-3 6 0 16,-4 9-3-16,0-2 6 16,0 4-8-16,2-9 3 15,7-5 2-15,-1-3-7 16,3-4 7-16,0 3 0 15,0-3-7-15,0 1 7 0,0 2 0 16,0 1 0-16,0 2-7 16,0-2-3-16,0 2-19 15,0 1-6-15,0 8 15 16,-6 1-3-16,-7 3 22 16,-1 2-32-16,5-6-87 15</inkml:trace>
  <inkml:trace contextRef="#ctx0" brushRef="#br0" timeOffset="52555.2573">26705 6260 141 0,'0'0'0'15</inkml:trace>
  <inkml:trace contextRef="#ctx0" brushRef="#br0" timeOffset="52937.7108">25377 6025 514 0,'0'0'22'0,"0"0"-22"15,0 0 3-15,0 0-3 16,0 0 0-16,0 0 0 16,42 10-5-16,-32 5 20 15,1-5-13-15,5-6-2 16,1-4 0-16,3 0-4 16,-2-18 4-16,-5-5 0 15,-4 2 0-15,-5 3 5 16,1 4 70-16,-3 7-21 15,3 5-49-15,6 2-5 0,7 0-1 16,10 14 1-16,11 8-5 16,-1 1-1-16,-5-4 3 15,-8-2-29-15,-12-4 22 16,-9 0-11-16,-2-2 5 16,-2 2-28-16,0 4 17 15,-13 10-24-15,-7-4-11 16,5-2-160-16</inkml:trace>
  <inkml:trace contextRef="#ctx0" brushRef="#br0" timeOffset="54056.3383">27467 5911 521 0,'0'0'13'15,"0"0"-13"-15,0 0 0 16,0 0-21-16,0 0-11 16,0 0 31-16,-24 46 2 15,-1-25-3-15,3-7 5 16,0-11 1-16,-3-3 37 15,0 0-12-15,-2-10 21 16,-2-9-22-16,4-2-21 16,-2 4 27-16,6 0-34 15,3 7 4-15,9 2-9 16,3 6 3-16,4 2-7 16,-3 0-24-16,3 0-14 15,-5 16 39-15,-2 8 2 0,1 4 6 16,-8 10-2-16,-2 8 7 15,-6 8-5-15,-3 13 0 16,2 5 5-16,6 3 25 16,5 5-23-16,14-4-6 15,0-4 7-15,11 0-3 16,23-4-2-16,10-4-3 16,3-4 0-16,-1-9-9 15,4-7 9-15,-8-6 0 16,-2-2 0-16,3 1 0 0,3 3-1 15,10 5 1-15,13 5-1 16,11 3-2-16,7-8 3 16,2-6-40-16,-9-9 15 15,-18-12-75 48,-19-9-50-63</inkml:trace>
  <inkml:trace contextRef="#ctx0" brushRef="#br0" timeOffset="54823.988">27401 5975 404 0,'0'0'71'0,"0"0"42"0,0 0-93 15,0 0-10-15,0 0-3 0,0 0-7 16,-17-12 0 0,49 44-11-16,11 2 13 0,17 3-2 15,13-6 0-15,12-2 4 16,11-5-20-16,1-1 16 16,1 8 0-16,0 1-10 15,-11 8 10-15,-10 11 0 16,-17 7-2-16,-16 7 13 15,-9 10-32-15,-3 5 21 16,-1 1 0-16,6-1-2 16,4-12 14-16,3-12-12 15,4-16 0-15,-2-14-18 16,5-15 13-16,1-8-2 16,1-3 7-16,0 0 1 0,-3-7 1 15,-2-2 7-15,0 5-9 16,0 0 0-16,6 4 7 15,-1 0-7-15,10 0 0 16,6 4-12-16,9 9 10 47,10 4 2-47,2 3-4 0,-1 2 14 16,4 5-11-16,5 1 1 15,12 1 0-15,19 1-3 0,18-2 6 0,23 0-3 16,10-2 0-16,7-2 1 15,7 3-1-15,-5-5 0 16,-1 2 0-16,-8 2 10 16,-13 2-1-16,-18 4 22 0,-20 3 15 15,-31 4-46-15,-19 3 30 0,-24 2-30 16,-15 6 0-16,-15 0 1 16,-14 5-1-16,-11 1-10 15,-13 4-8-15,-39-7-65 16,-23-21-50-1</inkml:trace>
  <inkml:trace contextRef="#ctx0" brushRef="#br0" timeOffset="55460.8867">27721 7379 649 0,'0'0'28'16,"0"0"-28"-16,0 0-3 15,116 32 1-15,-60 24 2 16,2 20 0-16,-1 25-8 15,1 21 8-15,0 20 0 16,0 24-6-16,0 7 18 0,5 4-12 31,1-2 0-31,3-13 0 0,5-10-4 16,5-9 9-16,8-13-5 16,7-9 0-16,-1-2 6 0,0 4-11 15,-1 4 5-15,7 10 0 16,12 0 1-16,19-3-1 15,16-10 0-15,28-13-4 16,17-17-5-16,19-14 2 16,6-16-9-16,-8-15 4 15,-17-13-3-15,-12-9 27 16,-21-4-18 0,-27-3 6 30,-24 0 0-46,-36-3-3 16,-40-4-40-16,-29-11-177 0</inkml:trace>
  <inkml:trace contextRef="#ctx0" brushRef="#br0" timeOffset="56583.2903">17056 9142 556 0,'0'0'25'0,"0"0"-14"0,142 0-3 15,-24-10-16 1,25-3 19-16,21 4-18 0,13-1 7 15,3 7-4-15,5 3 0 16,7 0 4-16,-12 9 0 16,-11 17-7-16,-22 4 12 15,-22 0-10-15,-18-2 5 16,-4-5 0-16,-12-9 1 16,-4-5-1-16,-4-3 0 15,-12-4-2 1,-7 6 7-16,-14 3-5 15,-13 6 0-15,-15 11-10 0,-12 6 4 16,-10 11 6-16,0 5-4 16,-21-2-3-16,-14-6 11 0,-5-11-7 15,-7-8 3-15,-2-13 0 16,-5-10 24-16,-1 0 7 16,-8-6-20-16,-8-14 6 15,-16-8-6-15,-16-1-15 16,-14 2 4-16,-15 1 0 15,-20 8 0-15,-4 5 0 16,-6 12 0-16,-3 1-12 16,7 0 28-16,2 0-24 15,7 0 8-15,12-7 0 16,22-8 8-16,24-6 1 16,25-1 6-16,31 8-14 15,22 3 16-15,13 4-34 16,8 7-1-16,32 0-91 15,14 0 23-15,2 0-163 0</inkml:trace>
  <inkml:trace contextRef="#ctx0" brushRef="#br0" timeOffset="57267.4583">21086 9824 639 0,'0'0'23'0,"0"0"-23"15,0 0 0-15,115-41-5 16,-54 32 5-16,3-2-7 15,-2 5 3-15,-6 5 6 16,-4 1-11-16,2 0 9 16,2 0 0-16,8 12-11 15,7 3 11-15,10 3 0 16,3 0 4-16,0 0 2 16,-3-1-12-16,-14-3 5 15,-25-4-44-15,-22-5 14 16,-20-1 14-16,-20 3 17 15,-45 6 15-15,-24 4-1 16,-15 9 1-16,-4 4-15 16,4 2 3-16,8 0-5 0,11-10 2 15,10-4-3-15,9-12-1 16,9-6-2-16,6 0 6 16,11-6 11-16,5-16 3 15,5 0 47-15,12 2-50 16,7 7 15-16,6 7-9 15,5 6-10-15,0 0-14 16,27 0-8-16,25 15-8 16,21 3 17-16,16-3-21 15,7-7-49-15,3-1-19 16,-8-7-100-16</inkml:trace>
  <inkml:trace contextRef="#ctx0" brushRef="#br0" timeOffset="57735.0147">23204 10040 446 0,'0'0'52'0,"0"0"10"0,0 0-30 16,-113-108 6-16,97 89-4 15,8 6-21-15,8-1-6 16,0-3-7-16,27-1 3 16,12 0-9-16,9 6 6 15,0 10-6-15,-3 2 3 16,-5 9-24-16,-7 19 14 15,-4 8-17-15,0 2 16 16,0 0 12-16,5-5-5 16,-1-10-17-16,7-10 18 15,-1-13-18-15,-4 0-18 16,-4-13 2-16,-8-4 40 16,-15 4 29-16,-8 1 82 0,0 4-16 15,0 2-37-15,0 4-8 16,0 2-25-16,-6 6-25 15,-6 29-42-15,-1 20 17 16,-3 3-50-16,10-10-102 16</inkml:trace>
  <inkml:trace contextRef="#ctx0" brushRef="#br0" timeOffset="58049.691">25039 10257 475 0,'0'0'78'0,"0"0"-54"16,0 0-20-16,0 0 3 15,131-69 1-15,-104 69-8 16,-1 5 0-16,3 10-1 15,0 3-11-15,1-1 14 16,5-3-2-16,7-4 0 16,12-10-22-16,10 0 13 15,13-5 7-15,2-13 2 16,0 5-12-16,-11 4 12 16,-7 8-24-16,-17 1-69 15,-10 0-151-15</inkml:trace>
  <inkml:trace contextRef="#ctx0" brushRef="#br0" timeOffset="58602.1244">26491 10153 525 0,'0'0'97'0,"0"0"-49"15,16-110-17-15,6 83-23 16,5 11-6-16,-1 10-2 15,1 6-12-15,-8 5-3 16,-13 24-9-16,-6 17 6 16,-29 14 14-16,-31 18 4 15,-23 11 1-15,-15 5 9 16,-6 4 11-16,1-4 16 16,11-5-33-16,15-12 11 0,17-12-15 15,10-17-3 1,17-14-8-16,13-12 2 0,9-13-22 15,11-9 25-15,0 0 6 16,20-25 8-16,22-17 7 16,25-12-8-16,16-6 24 15,12-2-31-15,15 3 0 16,-2 5-6-16,-7 4 6 16,-19 10-14-16,-22 8-11 15,-24 8-34-15,-18 13 58 16,-16 5-18-16,-2 3 19 15,-6 3 0-15,-19 0-1 16,-6 0-93-16,0 0-129 16</inkml:trace>
  <inkml:trace contextRef="#ctx0" brushRef="#br0" timeOffset="64767.7792">14095 3301 331 0,'0'0'33'16,"0"0"-27"-16,0 0-12 16,0 0-13-16,0 0 19 15,0 0 1-15,0 0 9 16,4 1 30-16,-4 1 16 16,2 1-39-16,0-1 17 15,0 2-26-15,5-1 6 16,-3 5 1-16,6 0-8 0,-2 2 21 15,1 2-7-15,3 1-18 16,1 2 6-16,0 4-4 16,3 3-1-16,-1 0 44 15,1 0-41-15,2-1 5 16,-3 2-7-16,1 0-5 16,-1-2 38-16,-6-1-38 15,1 0 0-15,-4 2 11 16,1-1-2-16,-5-6 2 15,2-5-11-15,-2-6 0 16,-2-2-2-16,0-2 4 16,0 0-2-16,2 2 0 15,4 3-47-15,-2 1-56 16,-4-6-113-16</inkml:trace>
  <inkml:trace contextRef="#ctx0" brushRef="#br0" timeOffset="65133.8641">14647 4123 611 0,'0'0'21'0,"0"0"-21"15,0 0-3-15,0 0-8 0,0 0 11 16,0 0 9-1,7 40 21-15,3-12 22 0,9 12-19 16,8 7-27-16,6 3 10 16,5 1-8-16,1-1 9 15,2-1-17-15,-1-4 6 16,-7-2-4-16,-4-9-1 16,-6-4 1-16,-8-6 3 15,1-8 0 1,-5-2-1-16,-3-6-4 0,-3 0 5 15,0 1-14-15,2-2 9 16,-3 1-61-16,2 2 37 16,-1 3-78-16,-1-1-81 15,1 1-27-15</inkml:trace>
  <inkml:trace contextRef="#ctx0" brushRef="#br0" timeOffset="65369.2337">15240 4963 473 0,'0'0'89'0,"0"0"-86"16,0 0-3-16,0 0 7 15,0 0 7-15,0 0 27 16,89 82-19-16,-72-64-1 16,4 3 11-16,-1-4-30 15,-1 4 34-15,4-2-15 16,-3-1-7-16,2-1-17 0,3 0 3 15,-1 6-3 1,3-1-27-16,-4 4-52 0,-8-1-61 16,-7 2-110-1</inkml:trace>
  <inkml:trace contextRef="#ctx0" brushRef="#br0" timeOffset="65578.6828">15668 5681 443 0,'0'0'36'16,"0"0"-33"-16,0 0 17 16,0 0 59-16,0 0-59 15,0 0 11-15,68 76 6 0,-55-49-20 16,1 8 14 0,1 13-21-16,4 10 20 0,1 5-30 15,6-5-39 1,5-12-29-16,3-15-133 0</inkml:trace>
  <inkml:trace contextRef="#ctx0" brushRef="#br0" timeOffset="65761.8773">16084 6414 463 0,'0'0'152'16,"0"0"-114"-16,0 0-28 15,0 0 6-15,0 0 11 0,47 141-27 16,-32-104 0-1,3 0-2-15,3-5 1 0,-2-2-18 16,4-5-61-16,4-6-87 16,-1-5-7-16</inkml:trace>
  <inkml:trace contextRef="#ctx0" brushRef="#br0" timeOffset="65894.4002">16343 6900 156 0,'0'0'136'0,"0"0"-70"15,0 114 16-15,0-79-30 16,-2-6 35-16,-2 2 6 15,2-2-62-15,2 1 2 16,0 2-28-16,0 9 6 16,0 3-22-16,8 7 3 15,5 2-97-15,1-9-35 16,-1-14-187-16</inkml:trace>
  <inkml:trace contextRef="#ctx0" brushRef="#br0" timeOffset="66213.5471">16407 7757 651 0,'0'0'71'16,"0"0"-71"-16,-29 103-3 15,25-53-5-15,0 1 8 16,0-7-11-16,2-4-7 16,2-9-43-16,0-4 39 15,0-8-23-15,0-9 5 16,0 1 35-16,0 1-2 0,-4 5 7 15,0 0 42 1,-5 7-28-16,-3 6 16 0,-1 2-9 16,-5 0-7-1,1 3 27-15,-4-1-24 0,-3 3 9 16,0 0 8-16,1-3-30 16,5-6 18-16,3-3-22 15,5-2-6-15,4 4 0 16,2 0-35-16,-1-3-66 15,1-5-61-15,-2-8-161 16</inkml:trace>
  <inkml:trace contextRef="#ctx0" brushRef="#br0" timeOffset="66335.2247">16048 8738 372 0,'0'0'96'0,"0"0"-45"16,0 0 33 0,-125 123-34-16,103-97-24 0,7 0-24 15,6-4 1-15,2 5-3 16,5 0-6-16,-1-3-55 15,-3-5-154-15</inkml:trace>
  <inkml:trace contextRef="#ctx0" brushRef="#br0" timeOffset="66477.0289">15661 9288 476 0,'0'0'89'15,"0"0"-61"-15,0 0-28 0,0 0 0 16,0 0-10-16,-97 115 4 15,82-80 4-15,-3-1-79 16,-1-5-66-16</inkml:trace>
  <inkml:trace contextRef="#ctx0" brushRef="#br0" timeOffset="66635.1199">15313 9705 440 0,'0'0'96'0,"0"0"-36"16,0 0-1-16,0 0-35 15,0 0 0-15,-123 101 2 16,112-82-15-16,3 7-6 16,0 5-5-16,4 0-41 15,-5 2-22-15,-5-7-119 16</inkml:trace>
  <inkml:trace contextRef="#ctx0" brushRef="#br0" timeOffset="66808.1729">14897 10208 492 0,'0'0'115'0,"0"0"-59"0,0 0-50 16,-119 59 33-16,105-47-21 16,4-3 12-16,1 0 3 15,3-3-27-15,0 0-1 16,4-2-5-16,0 7-7 16,-4 6-11-16,-3 10-45 15,-7 6-22-15,-9-5-86 16</inkml:trace>
  <inkml:trace contextRef="#ctx0" brushRef="#br0" timeOffset="68011.012">16429 8643 446 0,'0'0'46'16,"0"0"-40"-16,0 0-2 15,0 0-5-15,0 0 1 0,0 0 0 16,9-5 4-1,-2 5 0-15,2 0 31 0,4 0-32 16,9-3 9-16,9-6-19 16,12-3 7-16,8-11-80 15,7-12-224-15</inkml:trace>
  <inkml:trace contextRef="#ctx0" brushRef="#br0" timeOffset="68463.9549">17207 8512 667 0,'0'0'82'16,"0"0"-71"-16,0 0-11 15,0 0-5-15,0 0-14 16,0 0 17-16,154-19-29 0,-96 14-36 16,2-1 17-1,-1-2-84-15,-7-3 33 0,-3 2 24 16,-7-5 39-16,-6 0 38 15,-3 1 16-15,-6 4 55 16,-2 1 36-16,-3 4-69 16,-2 4-18-16,0 0 8 15,3 0 23-15,1 0-14 16,5 0-4-16,5 4-28 16,1 1 20-16,7 0-25 15,3-5 0-15,4 0-2 16,9 0-31-16,8-10-12 0,13-12-68 15,3-1-10 1,-2 4 9-16,-11 5-11 0,-11 8 125 16,-15 1 31-1,-10 5 50-15,-9 0 21 0,-6 0 4 16,-5 0-68-16,-1 0 58 16,-1 6-68-16,5 5 14 15,3-2-33-15,10 8-4 16,9-1-4-16,14 0-1 15,8-4-65-15,6-12-78 16</inkml:trace>
  <inkml:trace contextRef="#ctx0" brushRef="#br0" timeOffset="68766.1448">19551 8462 503 0,'0'0'197'0,"0"0"-159"16,0 0-38-16,0 0-11 15,0 0-1-15,0 0-4 16,111 68-13-16,-68-44-2 16,-1 0-40-16,3 2-5 15,-3 1 32-15,-7-5-27 16,-1 0 66-16,-10-6-3 16,-3-4 8-16,-6 0 24 15,-1-2-8-15,-1 2 13 0,1 6-2 16,1 2-27-1,3 4 12-15,-1 2-3 0,4 0-9 16,-4 2 1 0,1 0 4-16,0 0-5 0,-3 5 0 15,4-8-32-15,0-6-89 16</inkml:trace>
  <inkml:trace contextRef="#ctx0" brushRef="#br0" timeOffset="68915.7484">20384 9220 702 0,'0'0'98'16,"0"0"-74"-16,0 0-24 15,0 0-4-15,0 0-13 16,2 150-5-16,1-89-49 0,-1-7-30 16,0-13-126-16</inkml:trace>
  <inkml:trace contextRef="#ctx0" brushRef="#br0" timeOffset="69064.3532">20449 9697 360 0,'0'0'98'0,"0"0"-51"16,0 0 33-16,-27 136-45 15,10-87 1-15,-2 3-36 16,-3 2 0-16,-1 2 0 16,6-1 0-16,-1-8-8 15,-2-9-66-15,6-10-52 16,1-18-81-16</inkml:trace>
  <inkml:trace contextRef="#ctx0" brushRef="#br0" timeOffset="69185.0251">20189 10267 381 0,'0'0'117'0,"0"0"1"15,0 0-78-15,-121 74-19 16,99-50-2-16,3 2-14 16,4 2-2-16,3 2-3 15,-1-4-49-15,-3-8-91 16</inkml:trace>
  <inkml:trace contextRef="#ctx0" brushRef="#br0" timeOffset="69319.6657">19689 10674 339 0,'0'0'325'0,"0"0"-292"16,0 0-33-16,-142 77-13 15,108-46-1-15,-4-3-116 16,-2-10-102-1</inkml:trace>
  <inkml:trace contextRef="#ctx0" brushRef="#br0" timeOffset="69476.2489">18984 10876 449 0,'0'0'96'15,"0"0"-16"-15,-142 45-80 0,113-32 2 16,5-3-5-1,1-4-28-15,-1-3-93 0,-5-3-244 16</inkml:trace>
  <inkml:trace contextRef="#ctx0" brushRef="#br0" timeOffset="69646.7907">18018 10997 623 0,'0'0'89'0,"0"0"-80"16,0 0 7-16,-118-4-28 16,95 4 12-16,-3 0-61 15,-12 0-110-15,-9 0-266 16</inkml:trace>
  <inkml:trace contextRef="#ctx0" brushRef="#br0" timeOffset="69782.9401">17347 10899 435 0,'0'0'80'0,"0"0"-50"0,-133-27-21 16,95 27-12-16,2 0 3 16,5 0-22-16,0-2 18 15,4-6 8-15,5-4 2 16,6-10-6-16,9-12-14 16,-1-10-122-16</inkml:trace>
  <inkml:trace contextRef="#ctx0" brushRef="#br0" timeOffset="69948.4965">16538 10563 59 0,'0'0'652'16,"0"0"-598"-16,0 0-22 16,0 0-32-16,0 0-34 15,-102-114-74-15,102 90-85 16,0-2-56-16</inkml:trace>
  <inkml:trace contextRef="#ctx0" brushRef="#br0" timeOffset="70070.1721">16356 10182 168 0,'0'0'0'15,"-54"-108"-34"-15</inkml:trace>
  <inkml:trace contextRef="#ctx0" brushRef="#br0" timeOffset="70141.9814">16090 9775 434 0,'0'0'172'0,"0"0"-88"16,-55-107-56-16,46 76-15 15,6 5 34-15,1 6-47 16,2-2-5-16,0-3 1 16,0-7-68-16,10-12-83 15,-1-16-314-15</inkml:trace>
  <inkml:trace contextRef="#ctx0" brushRef="#br0" timeOffset="70951.5747">18267 3771 376 0,'0'0'79'15,"0"0"-72"-15,0 0-2 16,0 0 10-16,-156 69-12 16,105-31-3-16,-6 8 15 15,-3 10-10-15,-6 5 4 0,-1 7-8 16,1 2-1-16,3-1 12 15,5-2-12-15,0 0 0 16,3-8-1-16,4-1-6 16,3-3 3-16,9-9-8 15,3-6 8-15,9-7 4 16,5 1 0-16,7-5 3 16,-4 5-11-16,2 6 12 15,-3 6-9-15,-5 2 5 16,-2-5-41-16,3-15-197 15</inkml:trace>
  <inkml:trace contextRef="#ctx0" brushRef="#br0" timeOffset="71345.8742">16931 5464 719 0,'0'0'52'15,"0"0"-52"-15,0 0-22 16,0 0 20-16,-25 134-41 15,25-73-2-15,-6 2-28 16,-6 1-126-16</inkml:trace>
  <inkml:trace contextRef="#ctx0" brushRef="#br0" timeOffset="71452.2268">16744 6092 248 0,'0'0'60'0,"0"0"-16"15,0 0 2-15,-34 125-36 0,34-86 1 16,0 5-11-16,7 4 7 0,6 4-7 15,1 2 0-15,3-3-34 16,3-5 7-16,1-12-25 16,-4-8-75-16</inkml:trace>
  <inkml:trace contextRef="#ctx0" brushRef="#br0" timeOffset="71533.0088">16808 6930 478 0,'0'0'57'0,"0"0"-57"0,40 104 5 16,-7-58-11-16,1-6-29 0,-3-7-62 16,-4-8-106-1</inkml:trace>
  <inkml:trace contextRef="#ctx0" brushRef="#br0" timeOffset="71875.1459">17203 7345 371 0,'0'0'97'0,"0"0"-45"15,0 0-5-15,75 134 8 16,-52-85-53-16,4 2 4 16,-2 2-7-16,8-1 1 15,0-10-25-15,5-12-91 16,4-14-64-16</inkml:trace>
  <inkml:trace contextRef="#ctx0" brushRef="#br0" timeOffset="71977.0388">17750 7849 203 0,'0'0'106'0,"0"0"7"0,0 0-49 0,0 0-24 0,83 122-10 16,-58-99 35-16,4 7-51 0,8-1-13 0,7 3-2 0,6-2-6 0,-3 0-11 0,-3-7-119 0,0-15-126 0</inkml:trace>
  <inkml:trace contextRef="#ctx0" brushRef="#br0" timeOffset="72065.0492">18606 8199 203 0,'0'0'282'0,"0"0"-239"0,0 0 17 0,0 0 1 16,0 0-25-16,143 98-36 0,-97-73 1 16,8-4-9-16,4-7-62 15,4-14-97-15</inkml:trace>
  <inkml:trace contextRef="#ctx0" brushRef="#br0" timeOffset="72417.5603">19426 8440 437 0,'0'0'88'0,"0"0"-18"0,0 0-30 0,0 0 9 0,0 0-46 0,0 0 0 0,119 26 4 16,-71-20-7-16,12-6-10 0,9 0-102 15,5-32-150-15</inkml:trace>
  <inkml:trace contextRef="#ctx0" brushRef="#br0" timeOffset="72495.3534">20253 8292 499 0,'0'0'171'0,"0"0"-129"15,0 0-25-15,0 0-17 16,0 0 11-16,0 0-11 15,57 1 0-15,-16-1-15 16,9-8 4-16,9-20-39 0,8-10-33 16,2-6-90-1,0-5-121-15</inkml:trace>
  <inkml:trace contextRef="#ctx0" brushRef="#br0" timeOffset="72544.3894">20837 7961 437 0,'0'0'181'0,"0"0"-102"0,0 0 0 0,0 0-34 0,0 0-16 15,15-108-4-15,-1 79-20 16,7-7-5-16,11-9 0 16,11-10-66-16,5-5-17 15,6-5-85-15,-5 8-94 16</inkml:trace>
  <inkml:trace contextRef="#ctx0" brushRef="#br0" timeOffset="72585.4381">21255 7253 434 0,'0'0'172'15,"0"0"-108"-15,0 0-27 16,0 0 17-16,0 0-38 16,23-121 15-16,-13 98-31 15,7-6-14-15,0-7 12 16,10-9-82-16,4-14-48 16,0-9-82-16</inkml:trace>
  <inkml:trace contextRef="#ctx0" brushRef="#br0" timeOffset="72851.5051">21516 6535 311 0,'0'0'115'16,"0"0"-43"-16,0 0 15 15,-43-128-35-15,39 95-1 0,4-3-24 16,0 2-3-16,0 2-14 16,0-2-5-16,18-1-10 15,2-7-22-15,4-2-56 16,3-4-11-16,0-5-49 15,-4-8-62-15</inkml:trace>
  <inkml:trace contextRef="#ctx0" brushRef="#br0" timeOffset="72904.4374">21650 5534 365 0,'0'0'120'0,"0"0"-17"16,-11-128-31-16,9 92-9 15,2 0-38-15,0-2-24 16,0-1 14-16,2-2-15 0,17-3-14 15,6-2-17-15,4-7-105 16,-2 3-109-16</inkml:trace>
  <inkml:trace contextRef="#ctx0" brushRef="#br0" timeOffset="72950.509">21808 4690 161 0,'0'0'281'15,"0"0"-240"-15,-38-117 87 16,27 83-102-16,4 5 1 15,3 4 18-15,-1 1-29 16,5 2-15-16,0-1-1 0,0-7-24 16,0-3-4-16,13-7-67 15,-1-8-86-15</inkml:trace>
  <inkml:trace contextRef="#ctx0" brushRef="#br0" timeOffset="73151.5853">21681 3800 469 0,'0'0'116'16,"-47"-112"-51"-16,29 56-5 16,8 6-16-16,0 7-44 15,3 9 0-15,3 8-5 0,2 1-7 16,0 3-52 0,-2 1-91-16,-4-3-54 0</inkml:trace>
  <inkml:trace contextRef="#ctx0" brushRef="#br0" timeOffset="73361.5533">21334 3062 155 0,'0'0'275'15,"0"0"-130"-15,0 0-57 16,-117-46-51-16,95 46-25 16,-1 0-8-16,0 0 7 15,-2 0-9-15,0 0-4 16,-4 1-9-16,-2 11-69 15,-7-3-36-15,-9-5-71 0</inkml:trace>
  <inkml:trace contextRef="#ctx0" brushRef="#br0" timeOffset="73400.7362">20563 3026 295 0,'0'0'151'0,"-130"-37"-98"0,75 21-17 16,7 0 42-16,9 4-52 15,7 0-6-15,6 5-10 16,1 0-7-16,0 7-6 15,-4 0-2-15,-6 0-23 16,-12 13-39-16,-6-1-101 16</inkml:trace>
  <inkml:trace contextRef="#ctx0" brushRef="#br0" timeOffset="73569.3949">19446 3046 554 0,'0'0'73'0,"0"0"-56"15,0 0-11-15,-115-4 29 16,86 4-35-16,-5 8 0 16,-7 19-6-16,-5 12-10 15,-10 1-59-15,-6-6-89 16</inkml:trace>
  <inkml:trace contextRef="#ctx0" brushRef="#br0" timeOffset="73706.0246">18477 3441 618 0,'0'0'83'16,"0"0"-78"-1,0 0-4-15,0 0-1 0,0 0 2 16,0 0-9-16,-29 57 7 16,20-20-10-16,-3 3-25 15,6-10-137-15,-5-16-313 16</inkml:trace>
  <inkml:trace contextRef="#ctx0" brushRef="#br0" timeOffset="76070.8008">22107 4309 153 0,'0'0'0'16,"0"0"-2"-16,0 0 1 15,0 0 1-15,0 0 30 16,0 0 41-16,-19 0-28 16,19-6 21-16,0 1 24 0,0 3-20 15,0 1-44-15,0 1-10 16,0 0-14-16,0 0 0 16,14-4-3-16,28-6-24 15,21-4 23-15,17-5 4 16,4 2 0-16,-5 3-13 15,-11 4 13-15,-10 1 0 16,-4 6-3-16,-8 0 9 16,-3 2-6-16,-9 1 10 15,-3-2-7-15,0 2 43 16,2 0-27-16,7 0 10 0,10 0-9 16,6 6-13-16,8 12-14 15,7 4 4-15,4 2-100 16,4-8-67-16</inkml:trace>
  <inkml:trace contextRef="#ctx0" brushRef="#br0" timeOffset="76497.7682">23626 4445 489 0,'0'0'113'0,"0"0"-65"0,0 0-38 0,0 0 9 0,0 0-19 0,129-11 0 0,-82 11 2 0,2 0-2 0,4 11-75 16,-1 1-65-16,2-6-284 0</inkml:trace>
  <inkml:trace contextRef="#ctx0" brushRef="#br0" timeOffset="76566.5822">24377 4592 424 0,'0'0'79'0,"0"0"-74"0,0 0 41 16,0 0 15-16,0 0-40 15,0 0-18-15,71 31 11 16,-44-10-28-16,4-4-30 16,9-8-123-16</inkml:trace>
  <inkml:trace contextRef="#ctx0" brushRef="#br0" timeOffset="76646.8866">24845 4910 512 0,'0'0'104'0,"0"0"-93"0,0 0 11 0,0 0-22 0,0 0 2 0,0 0 17 0,0 0-19 0,35 111-7 0,-30-71-6 16,-3-6-111-16,2-3-76 16</inkml:trace>
  <inkml:trace contextRef="#ctx0" brushRef="#br0" timeOffset="76695.7561">24927 5364 391 0,'0'0'81'0,"0"0"-19"0,0 0 0 0,0 0-21 15,0 0-12-15,0 0-23 16,-15 120-3-16,12-86-3 16,-3 7 0-16,-1 3-8 15,-4 0-50-15,0-5-66 16,7-8-36-16</inkml:trace>
  <inkml:trace contextRef="#ctx0" brushRef="#br0" timeOffset="76970.4798">24867 5867 178 0,'0'0'120'0,"0"0"-10"16,0 0-51-16,0 0 13 0,0 0-41 16,0 0 34-1,-49 118-61-15,40-89 17 0,0 0-21 16,2 3-1-16,-1 3-70 15,3-11-67-15</inkml:trace>
  <inkml:trace contextRef="#ctx0" brushRef="#br0" timeOffset="77226.7422">24791 6347 385 0,'0'0'67'0,"0"0"-19"15,0 0 19-15,0 0-14 16,-53 128-46-16,31-90 15 15,2 0-22-15,-1 2 9 0,4 3-30 16,1 4 13 0,-1 1-36-16,3-2-45 0,1-4 14 15,5-5 1-15,2-5 38 16,1-2 36-16,1-2 2 16,-2 2 8-16,-4-4 9 15,-1-2 60-15,-9 2-27 16,-4 1 41-16,-7 5-30 15,-8 3-35-15,4 6 11 16,-1 7-19-16,1 4-12 16,-1 8 4-16,-4 4-6 15,-5-1-7-15,1-3 1 32,1-13-48-32,10-8-44 0,8-19-48 0,10-12-59 15</inkml:trace>
  <inkml:trace contextRef="#ctx0" brushRef="#br0" timeOffset="77386.2627">23998 7636 81 0,'0'0'398'15,"0"0"-243"-15,0 0-89 16,0 0-35-16,-123-18-30 16,86 40 6-16,-5 12-9 15,-1 3 2-15,-4 8 0 16,-2-2-15-16,1-6-6 16,0-6-60-16,2-17-98 15</inkml:trace>
  <inkml:trace contextRef="#ctx0" brushRef="#br0" timeOffset="77594.0268">23129 7982 378 0,'0'0'81'0,"0"0"-35"15,0 0-13-15,-147 73 16 16,113-57-18-16,3-1-14 16,2 0-14-16,0 2 14 15,-6 0-34-15,-1 1-24 16,-6-3-77-16,-1-8-97 15</inkml:trace>
  <inkml:trace contextRef="#ctx0" brushRef="#br0" timeOffset="77634.9173">22300 8159 474 0,'0'0'68'0,"0"0"-10"15,-131-30 8-15,88 23-57 16,5 0 28-16,7 1-37 15,2 2-9-15,0 2 5 16,-4-10-81-16,-7-10-142 16</inkml:trace>
  <inkml:trace contextRef="#ctx0" brushRef="#br0" timeOffset="77809.4498">21527 7834 688 0,'0'0'93'15,"0"0"-24"-15,0 0-41 0,0 0-28 16,0 0-12-16,0 0-86 16,-40-70-22-16,40 67-16 15,0 3-27-15</inkml:trace>
  <inkml:trace contextRef="#ctx0" brushRef="#br0" timeOffset="78645.4162">20910 9047 441 0,'0'0'31'15,"0"0"-31"-15,0 0-19 0,0 0-203 16</inkml:trace>
  <inkml:trace contextRef="#ctx0" brushRef="#br0" timeOffset="78858.3802">20910 9047 241 0,'25'-18'76'16,"-25"27"-33"-16,-14 13-38 16,-10 6-4-16,1 0 22 15,-1 2-15-15,1-2 9 16,6-1-9-16,1 4 5 0,3-1-16 31,-1 1 3-31,3-4-48 0,5-7-67 0,1-4-149 16</inkml:trace>
  <inkml:trace contextRef="#ctx0" brushRef="#br0" timeOffset="79017.468">20743 9463 143 0,'0'0'107'0,"0"0"-48"15,0 0-17-15,0 0-11 16,0 113-25-16,0-78-7 15,0 1 1-15,-14-4 0 16,4 1-10-16,0-3 10 16,1-3-1-16,1 1-6 0,-1-1-42 15,-3-5-24-15,4-5-152 16</inkml:trace>
  <inkml:trace contextRef="#ctx0" brushRef="#br0" timeOffset="79142.1355">20647 9912 170 0,'0'0'98'0,"0"0"-16"16,0 0-24-16,0 0-16 15,0 0-30-15,0 0 20 16,2 112-31-16,12-79-1 16,-1 6 0-16,3-1-6 15,-6-10-51-15,-5-6-374 16</inkml:trace>
  <inkml:trace contextRef="#ctx0" brushRef="#br0" timeOffset="79628.5245">20779 10455 582 0,'0'0'46'0,"0"0"-45"16,0 0 2-16,0 0 4 0,113 102 0 15,-75-59-7-15,0-1-7 16,0-4 2-16,-1-6-49 16,-1-8-51-16,0-10 28 15,0-8-2-15,-1 0 79 16,-4 2 2-16,-2 4 8 15,1 6 18-15,-4 6-11 16,3 2 3-16,-3 2-20 16,1 0 5-16,2-3-5 15,0-7 29-15,2-3 0 0,7-1 40 16,3-3 6 0,3-3-43-16,5-1-8 0,2 1-11 15,3 4-14-15,-1 1 1 16,5 1-2-16,-2 4-16 15,-3 2-36-15,1-2-15 16,-5 0 17-16,-2-8 16 16,-2-6-13-16,-3-4 3 15,-3 0 46-15,-2 0 72 16,-2 0-23-16,-1 0-21 16,3-2-7-16,1 2 0 15,5 0 6-15,1 0-27 16,8 0 0-16,-2 8 11 0,0 4-11 15,-4-1 0-15,1-7-4 16,3 5 13-16,0-3-19 16,6-2-6-1,0-4-89-15,-2 0-206 0</inkml:trace>
  <inkml:trace contextRef="#ctx0" brushRef="#br0" timeOffset="79759.6839">23308 11205 391 0,'0'0'98'0,"0"0"-63"15,0 0 15-15,0 0-31 16,131 9-6-16,-86-1-26 16,5 7-6-16,6-5-75 0,5-10-60 15</inkml:trace>
  <inkml:trace contextRef="#ctx0" brushRef="#br0" timeOffset="79916.266">24278 11214 365 0,'0'0'147'16,"0"0"-115"-16,0 0-32 16,0 0 0-16,119 42 4 15,-74-23 2-15,5 3-6 16,8-4 0-16,11-4-29 16,5-14-21-16,6 0-105 15</inkml:trace>
  <inkml:trace contextRef="#ctx0" brushRef="#br0" timeOffset="80061.8776">25190 11239 481 0,'0'0'243'0,"0"0"-222"15,0 0-20-15,0 0-2 16,0 0 10-16,143 0-31 16,-90 0 15-16,3-6-84 15,-5-13-25-15,-2-8-102 16</inkml:trace>
  <inkml:trace contextRef="#ctx0" brushRef="#br0" timeOffset="80209.4817">25926 11078 503 0,'0'0'172'0,"0"0"-107"0,0 0-65 16,0 0 9-16,0 0-11 15,131-39 2-15,-80 25-37 16,2-4-41-16,1-5-74 15,-5-3 10-15</inkml:trace>
  <inkml:trace contextRef="#ctx0" brushRef="#br0" timeOffset="80491.7984">26511 10756 302 0,'0'0'227'16,"0"0"-115"-16,0 0-28 0,0 0-82 15,0 0 2 1,0 0-8-16,136-112-36 0,-84 87-24 15,1-2-45-15,-2-8 21 16,-4 2 1-16,-11 2 12 16,-14 3 75-16,-5 4 15 15,-5 4 24-15,-3-4 19 16,6 1-8 0,1-4-20-16,7-3 5 0,0 0 16 15,2-3-8-15,-2 0 3 16,-1 0-22-16,-7 3 13 15,-3 4-15-15,-3 0-19 16,-5-2-6-16,2-6-7 16,-1-9-86-16,0-8-70 0</inkml:trace>
  <inkml:trace contextRef="#ctx0" brushRef="#br0" timeOffset="80667.3296">27106 9581 618 0,'0'0'86'16,"0"0"-44"-16,0 0 16 16,-54-118-28-16,48 99-22 15,-1 6-16-15,1-4-29 16,-1-1-51-16,-2-4-20 16,2-3-60-16,-6-2-70 15</inkml:trace>
  <inkml:trace contextRef="#ctx0" brushRef="#br0" timeOffset="80715.204">26939 9250 92 0,'0'0'63'15,"0"0"-63"-15,-143-50-83 0</inkml:trace>
  <inkml:trace contextRef="#ctx0" brushRef="#br0" timeOffset="80890.2827">26587 9116 323 0,'0'0'150'15,"0"0"-51"-15,0 0-7 16,-125-83-68-16,100 79-24 16,-1 4-7-16,-8 0-30 15,-4 17-44-15,-3-6-26 16,-1-11-78-16</inkml:trace>
  <inkml:trace contextRef="#ctx0" brushRef="#br0" timeOffset="80993.0112">25693 8971 519 0,'0'0'96'16,"0"0"-66"-16,0 0 3 15,0 0-33-15,-120-26-9 16,84 26-53-16,-10 0-105 16</inkml:trace>
  <inkml:trace contextRef="#ctx0" brushRef="#br0" timeOffset="81148.5931">24691 8881 502 0,'0'0'33'16,"0"0"-33"-16,-134 34 5 0,94-14-6 16,0 0 1-16,-5-4-47 15,1-8-2-15,-3-8-209 16</inkml:trace>
  <inkml:trace contextRef="#ctx0" brushRef="#br0" timeOffset="81314.6613">23461 8976 371 0,'0'0'71'15,"0"0"-71"-15,-124 0 19 16,92 0 0-16,1 0-14 16,-2 0-10-16,-6 3-1 15,-5-3-109-15</inkml:trace>
  <inkml:trace contextRef="#ctx0" brushRef="#br0" timeOffset="81533.6205">22194 8826 554 0,'0'0'32'15,"-139"-17"-14"-15,87 17 8 0,10 0-26 16,3 0 0-1,3 0 4-15,-5 0 3 0,2 0-7 16,-1 0 33-16,2 0-11 16,-1-6 4-16,2-4-26 15,-1 4-7-15,1 4-53 16,2-4-125-16,7-2-285 16</inkml:trace>
  <inkml:trace contextRef="#ctx0" brushRef="#br0" timeOffset="82345.5216">26605 4548 521 0,'0'0'17'0,"0"0"-1"15,0 0-16-15,-133-19-14 16,77 28 6-16,-2 9-23 16,6 2 31-16,8-2-1 15,11-2 7-15,6 4-10 16,0 3 4-16,-2-4-73 15,-4-3-114-15</inkml:trace>
  <inkml:trace contextRef="#ctx0" brushRef="#br0" timeOffset="82716.3249">25747 4776 432 0,'0'0'104'0,"0"0"-61"16,-138 35 5-16,109-18-16 15,2 0-31-15,3 6 2 16,-5 7-3-16,-5 8 0 0,-5 11-4 15,-9 8-30-15,2 4-88 16,1-7 7-16,9-8-273 16</inkml:trace>
  <inkml:trace contextRef="#ctx0" brushRef="#br0" timeOffset="82812.0667">25213 5285 222 0,'0'0'93'0,"0"0"-53"16,0 0-7-16,0 0 1 15,0 0 6-15,-52 105-19 16,30-72-12-16,-7 10 5 0,-5 5-14 15,-3 6 0 1,-1 2-3-16,2-1 3 0,10-7-17 16,5-6-8-16,8-4-44 15,6-6 62-15,2-6-21 16,3-7 28-16,0-4 13 16,0-5 11-16,2 0 28 15,-2 2-16-15,2 0-25 16,0 2 24-16,0 2-10 109,0 4-15-109,0 4 59 0,0 9-60 0,0 3-1 0,2 8-8 0,7 8-4 0,0 4 4 0,2 3-90 0,7-9-41 0,-1-6-120 0</inkml:trace>
  <inkml:trace contextRef="#ctx0" brushRef="#br0" timeOffset="83255.931">25068 6553 231 0,'0'0'74'15,"0"0"45"-15,0 0-63 16,0 0 19-16,0 0-20 16,0 0-28-16,66 131 14 15,-50-73-39-15,-1 10 0 16,1 0 3-16,0 2-5 16,-6-7-6-16,4-2-36 15,-1-13-105-15,3-15-30 16</inkml:trace>
  <inkml:trace contextRef="#ctx0" brushRef="#br0" timeOffset="83329.7317">25406 7286 455 0,'0'0'96'15,"0"0"-58"-15,0 0 55 16,0 0-86-16,40 147 16 16,-15-95-23-16,2-2 6 15,6-3-22-15,7-10-28 16,3-10-86-16,1-12-60 15</inkml:trace>
  <inkml:trace contextRef="#ctx0" brushRef="#br0" timeOffset="83435.9941">25834 7736 261 0,'0'0'114'0,"0"0"-35"16,0 0-20-16,0 0 13 16,0 0-11-16,75 102-51 0,-54-68 6 15,4 2-16 1,1-1 0-16,3-2-13 0,5-4-21 15,3-5-64-15,5-8 14 16,8-6-41-16,-2-6 116 16,-3 0 9-16,-1 2 30 15,-5 1 8-15,-1 5-17 125,-1 7 14-109,-1 3-28-16,2 6 8 0,2 4-9 0,0 5-6 0,-2 3-20 0,-1-6 14 0,-5-1-7 0,-8-4 13 0,-1-9 7 0,-5-6-4 0,-1-4 33 0,6 0-2 0,-1 2-33 0,4-4-2 0,6-4-156 0</inkml:trace>
  <inkml:trace contextRef="#ctx0" brushRef="#br0" timeOffset="83558.6418">27115 8572 575 0,'0'0'140'0,"0"0"-128"16,0 0 9-16,0 0-21 16,0 0 1-16,0 0-10 15,76 135 0-15,-45-104-49 16,7-4-99-16,7-11-337 0</inkml:trace>
  <inkml:trace contextRef="#ctx0" brushRef="#br0" timeOffset="83989.013">27563 9043 287 0,'0'0'242'0,"0"0"-136"0,0 0-48 0,0 0-5 0,58 111-52 0,-39-75-1 0,2 2 0 0,-3 2-5 0,1 2 3 0,-2-3-24 0,-2-1-43 0,1-7 9 0,-3-3-34 0,3-6 40 0,-1-3 25 0,5-3 21 0,-4 0 8 0,2 3 10 0,0 6 27 0,-1 3 3 0,3 5-11 0,3 0 28 0,1 1-20 0,3-1-34 0,-3 0 33 0,3 2-13 0,-2-2-11 0,0 1-4 0,-4 1 1 0,6 1-8 0,2 0-1 0,2-1-5 0,3 1 0 0,-1-7-30 0,0 1-60 16,-2-6-14-16,-2 0-59 0,-2-4 77 15,0-2 91-15,-6-4 87 0,-6 1 92 16,-4-1-92 0,0 4-20-16,-2 0 4 0,3 3-64 15,1 6 13 1,3 1-20-16,3 4 15 0,6 4-17 15,4 0 2-15,4 2-23 16,5-2 2-16,-1-5-88 16,2-12-124-16</inkml:trace>
  <inkml:trace contextRef="#ctx0" brushRef="#br0" timeOffset="84331.6198">28980 10676 622 0,'0'0'93'0,"0"0"-90"0,0 0 42 15,0 0 6-15,116 111-46 16,-65-59-10-16,-2 8 5 0,-2-5-103 16,0-8-102-16</inkml:trace>
  <inkml:trace contextRef="#ctx0" brushRef="#br0" timeOffset="84379.491">29842 11139 659 0,'0'0'42'0,"0"0"-3"16,0 0 1-16,158 76-24 16,-89-38-14-16,3 5-2 0,1-2 0 15,-4 4-71 1,-9-11-64-16,-8-6-111 0</inkml:trace>
  <inkml:trace contextRef="#ctx0" brushRef="#br0" timeOffset="85047.9156">26902 4794 492 0,'0'0'0'0,"124"29"-11"0,-19-7 2 16,26 4-23-16,27 0-39 16,16 0-82-16</inkml:trace>
  <inkml:trace contextRef="#ctx0" brushRef="#br0" timeOffset="85221.9694">28365 5051 201 0,'114'14'76'0,"-14"2"68"16,-11 0-76-16,-9 6-32 16,-6 2 41-16,-5 0-51 15,-3 7-25-15,1 2-2 16,1 2 10-16,7 1-21 16,8-2 8-16,10-4-58 15,10-8-24-15,8-10-53 16,4-6-161-16</inkml:trace>
  <inkml:trace contextRef="#ctx0" brushRef="#br0" timeOffset="85371.5734">30127 5480 280 0,'0'0'112'0,"0"0"-25"0,0 0-30 15,106 117-3-15,-85-78-20 16,8 4-10-16,7 0-24 16,7 2 12-16,5-1-26 15,6-14-24-15,2-18-270 16</inkml:trace>
  <inkml:trace contextRef="#ctx0" brushRef="#br0" timeOffset="85613.9213">30956 6072 669 0,'0'0'57'16,"0"0"-57"0,0 0 0-16,0 0 0 0,158 112 0 15,-100-74 0 1,0 0 0-16,-4 0-31 0,-6-2-23 15,-7-2-36-15,-5-2-16 16,-3-5 29-16,-4-1 22 16,-2-4 55-16,-2 0 18 15,-2 0 14-15,4 1 15 16,7 6-24-16,4-1-8 16,4 8 22-16,0 4-29 15,5 4 1-15,-5 4 27 16,-2 2-18-16,-3 0 11 0,-8 0-21 15,-8 3 1-15,-7 1 9 16,-7 4-18-16,-7-2-39 16,0-6-89-16</inkml:trace>
  <inkml:trace contextRef="#ctx0" brushRef="#br0" timeOffset="85765.5156">32032 7483 365 0,'0'0'114'16,"0"0"-34"-16,0 0 9 15,0 0-60-15,0 0 15 16,40 143-26-16,-26-83-18 16,-5 15 0-16,-9 8-15 0,0-6-88 15,0-7-302-15</inkml:trace>
  <inkml:trace contextRef="#ctx0" brushRef="#br0" timeOffset="85896.1658">32088 8354 684 0,'0'0'104'15,"0"0"-75"-15,0 0-29 16,0 0-5-16,0 106-3 16,0-34-2-16,0 14-32 15,-27 11-3-15,-19 3-26 16,-8-8-109-16</inkml:trace>
  <inkml:trace contextRef="#ctx0" brushRef="#br0" timeOffset="86043.7705">31783 9192 500 0,'0'0'218'0,"0"0"-133"0,0 0-35 16,0 0-47-16,0 0 5 16,0 0-10-16,-47 132 2 15,19-53-14-15,-9 8 12 16,-1 8-38-16,5-4-50 16,8-7-47-16,12-16-65 15</inkml:trace>
  <inkml:trace contextRef="#ctx0" brushRef="#br0" timeOffset="86491.5761">31560 10007 302 0,'0'0'167'16,"0"0"-43"-16,0 0-62 16,0 0-13-16,0 133-35 15,0-73-13-15,-16 15 9 0,-3 3-10 16,-2 8 0-16,3 3-5 16,1-4-13-16,-1-4-7 15,-7-11-48-15,-1-12-83 16,-5-10-59-16,-3-14-22 15,2-13 237-15,3-9 142 16,12-9 122-16,6 0-62 16,2 0-108-16,2 12-73 15,-1 8-5-15,-11 14-16 16,0 11 0-16,-12 5-2 16,-14 10-3-16,-5 3-1 15,-5-3-27-15,4-13-75 16,9-14 64-16,9-17-3 0,6-10 18 15,2-9 23-15,0 0 12 16,3 0 35-16,0-5 27 16,2 4-38-16,1 1 21 15,-4 0-39-15,-8 12-4 16,-10 18-13-16,-8 9 8 16,2 4-4-16,1-5 1 15,15-12 0-15,12-10 9 16,11-9 9-16,8-7 29 15,0 0 19-15,0 0-47 16,-2 0-2-16,-5 0-17 16,-9-17-124-16,-13-9-549 15</inkml:trace>
  <inkml:trace contextRef="#ctx0" brushRef="#br0" timeOffset="88234.8505">14373 3360 466 0,'0'0'52'0,"0"0"2"16,0 0 30-1,0 0-59-15,0 0 9 0,0 0 11 16,0 0-40 0,-52-36 27-16,34 36-32 0,-3 0 4 15,-6 0-20-15,-2 7 16 16,-5-4-48-16,-5-3-31 15,-6 0-150-15</inkml:trace>
  <inkml:trace contextRef="#ctx0" brushRef="#br0" timeOffset="88381.6622">13575 3389 403 0,'0'0'160'0,"0"0"-78"15,-122 0-28-15,95 0-37 0,2 6 12 16,-4 8-29-16,-4 16-45 15,-11 8-37 1,-12 0-116-16</inkml:trace>
  <inkml:trace contextRef="#ctx0" brushRef="#br0" timeOffset="88926.8016">12548 3852 566 0,'0'0'56'0,"0"0"-20"0,-113 24-31 0,90 3-6 0,-2 6 1 0,-2 7 0 0,-2 4 0 0,-6 0 0 0,-5 2 0 0,-2-2-2 0,-1-3-21 0,6-2-6 0,-1-6-114 0,0-4-58 16</inkml:trace>
  <inkml:trace contextRef="#ctx0" brushRef="#br0" timeOffset="88999.7922">11735 4554 282 0,'0'0'99'0,"0"0"-4"0,0 0-79 0,-119 102 19 0,102-76-16 0,1-4-11 0,1 4 11 16,1 4-13-16,1 2 10 0,-3 8-32 16,3 5 10-16,-3 1-71 15,-3-2-60-15,-4 2-209 16</inkml:trace>
  <inkml:trace contextRef="#ctx0" brushRef="#br0" timeOffset="89111.8153">11253 5422 301 0,'0'0'125'0,"-46"112"-88"15,35-68 8-15,8-4-39 16,3 2 7-16,0 7-2 16,0 9-8-16,7 3-3 15,4 2 0-15,0-5-3 0,-1-1-59 16,-2-9-93-16,-1-9-156 15</inkml:trace>
  <inkml:trace contextRef="#ctx0" brushRef="#br0" timeOffset="89201.9318">11253 6247 34 0,'0'0'239'0,"0"0"-97"15,0 131-84-15,0-73-30 16,0 7 29-16,0 1-53 16,12-4-3-16,1-2 5 15,7-4 7-15,-3 2-12 16,8-1-1-16,-2 3-7 15,-5-2 1-15,-1-4-45 16,-3 0-27-16,-3-4-29 16,0-1-23-16</inkml:trace>
  <inkml:trace contextRef="#ctx0" brushRef="#br0" timeOffset="89550.9991">11454 7311 67 0,'0'0'113'0,"0"0"-54"0,4 108-5 0,1-80 0 0,1 3-39 0,6-2 21 0,5 7-24 0,8 0-5 0,2 1 9 16,2-7-16-16,0-4-124 0</inkml:trace>
  <inkml:trace contextRef="#ctx0" brushRef="#br0" timeOffset="89637.9926">11844 8257 447 0,'0'0'294'15,"0"0"-293"1,0 0-1-16,0 0-15 0,156 126 5 16,-105-77-78-16,-2 9-52 15,-5 6 17-15,-5 0-82 16,-6-6 168-16,-1-9 37 16,-3-9 89-16,-4-4 38 15,0-2-46-15,2 2-65 16,4-2 20-16,3 2-35 15,6 4-1-15,4 7 35 16,6 0-4-16,0 4 3 16,2-1-11-16,-6 0-5 15,2 2 20-15,-6 0-10 0,7 0-7 16,7-2-14-16,8-1-4 16,12-4-3-16,2-4-19 15,-5-9-94-15,-10-13-43 16</inkml:trace>
  <inkml:trace contextRef="#ctx0" brushRef="#br0" timeOffset="89734.0063">13464 9685 327 0,'0'0'126'15,"0"0"-76"-15,0 0 26 16,111 122-38-16,-64-86-37 16,6-5 23-16,5-5 4 15,7-2-25-15,6-6 4 16,3-3-6-16,3-9-2 0,-2-6-123 15,-15 0-226 1</inkml:trace>
  <inkml:trace contextRef="#ctx0" brushRef="#br0" timeOffset="89978.0114">14477 10054 541 0,'0'0'149'0,"0"0"-138"15,0 0-6-15,0 0 5 16,0 0-3-16,119 14-7 15,-75-16-11-15,5-18-62 16,-5-4-112-16</inkml:trace>
  <inkml:trace contextRef="#ctx0" brushRef="#br0" timeOffset="91946.6753">13538 8613 274 0,'0'0'127'15,"0"0"-80"-15,0 0-22 16,0 0 5-16,0 0-26 16,0 0 29-16,0-13-33 15,0 13 8-15,0 0-9 16,0 0 13-16,0 0-10 15,0 0 18-15,-2 0 22 16,-4 0 13-16,2 0-32 0,-9 0-22 16,-12 17 1-1,-6 12-2-15,-9 13 0 0,-9 11-1 16,-7 7 17 0,-6 7-29-16,-7 6 13 0,-4 5 0 15,-2 3-7-15,5-1 3 16,7-6 3-16,7 0 1 15,10 2 0-15,5 5-1 16,1 10 1-16,3 15 0 16,-4 19-3-16,-1 19 3 15,-2 13 0-15,3-3 0 16,6-3-32-16,1-17 25 16,5-13-2-16,4-11 9 15,6-10-6-15,5-6 14 16,3-2-6-16,5-5-2 15,2-3 5-15,4-5-1 16,0-10-4-16,0-12 0 0,0-15 3 16,0-18-3-16,0-10 0 15,0-10-9-15,0-4 19 16,0 0-10-16,0 0 0 16,0 0 1-16,0 0-6 15,0 0 3-15,8-14-35 16,5-20-64-16,3-16-86 15</inkml:trace>
  <inkml:trace contextRef="#ctx0" brushRef="#br0">17866 10441 175 0,'0'0'162'0,"0"0"-79"15,0 0-49-15,0 0-20 16,0 0 21-16,0 0-25 16,-20-10 28-16,3 10-38 15,-4 0 0-15,-4 14 1 16,-8 4-1-16,-7 8 0 16,-9 10 3-16,-10 8-3 15,-9 11 0-15,-7 5-1 16,-6 6 1-16,-1-2 20 15,0-2-20-15,3 2-1 16,6 0-4-16,4 1 10 16,3 5-2-16,-2 3-3 15,-1 7 0-15,-4 6-6 0,-3 0 9 16,2 6-3-16,8 5 0 16,8 3 4-16,8 6-4 15,11-1 0-15,5-4 4 16,7 2-10-16,5-3 6 15,5 2 0-15,0-1-7 16,4-7 20-16,2-4-13 16,2-6 0-16,3-9-6 15,3-11 5-15,3-10 1 16,0-14 0-16,0-15-2 16,0-10 12-16,0-9-17 0,0-6 7 15,0 0-17 1,3 0 17-16,-1 0-18 15,6-22 6-15,6-21-21 0</inkml:trace>
  <inkml:trace contextRef="#ctx0" brushRef="#br0" timeOffset="94407.0759">18706 4142 337 0,'0'0'6'15,"0"0"-6"-15,0 0 0 16,0 0-13-16,0 0 29 16,-26-118 15-16,14 82 42 15,-5-4-14-15,-3 1-5 16,-3-4-27-16,-2-2 17 16,2-3-29-16,-2-5-11 15,5-10 0-15,-3-5-4 16,1-4 3-16,-2-4 3 15,-3-1-6-15,2-3 0 16,0-2 27-16,2-6-10 16,-4-5 4-16,0 5-8 15,0 1-8-15,2 10 19 16,-1 4-24-16,2 1 0 0,-3 8-2 16,0 8 6-16,-2 4-4 15,2 6 0-15,-2 6 6 16,2 0-7-16,6 2 1 15,3 6 0-15,5 5-2 16,7 10 2-16,2 7-1 16,4 6 1-16,0 4-27 15,0 0-19-15,2 0-86 16,21 0 20-16,8 1 29 16,0 2-119-16</inkml:trace>
  <inkml:trace contextRef="#ctx0" brushRef="#br0" timeOffset="95575.5284">23401 4628 333 0,'0'0'16'0,"0"0"41"16,0 0-11-16,0 0-30 16,-133-6 22-16,112 4-37 15,3 2 1-15,3 0 14 16,1-3-2-16,8 3-4 0,-1-1 38 15,5-4-3-15,0-2 3 16,0-7-26-16,-1-12-19 16,3-15 15-16,0-15-15 15,11-20-3 1,20-14 8-16,11-16 0 0,10-12 2 16,6-11-10-16,7-12 0 15,13-9 6-15,12-2-6 16,18 6 0-16,8 13-5 15,2 17 9-15,-11 16-7 16,-14 11 3 0,-12 13 0-16,-12 14-8 0,-13 10 10 15,-14 16-2-15,-13 10 0 16,-11 11 6-16,-10 10-9 16,-5 5 3-16,-1 0 0 15,0 0-6-15,-2 0-39 0,0 5-48 16,0 20-38 109,0 0-17-110</inkml:trace>
  <inkml:trace contextRef="#ctx0" brushRef="#br0" timeOffset="96466.8901">23111 10826 306 0,'0'0'53'0,"0"0"31"16,0 0-36 0,0 0-27-16,0 0 47 0,0 0-47 15,-7-30 15 1,5 30-36-16,0 0 9 0,-2 0-16 15,-1 16 7-15,-6 28 0 16,-2 18-2-16,0 14 3 16,3 11-1-16,6 3 0 15,4 7 10-15,0 3-16 16,0 4 6-16,14 11 0 16,7 6-4-16,6 4 5 15,0 0-1-15,-2-8 0 16,-3-8 0-16,0-15-3 0,-6-12 3 31,-3-15 0-31,-1-13-1 0,-8-10 4 16,0-4-3-16,-2-6 0 15,-2 0 1-15,3-8-5 0,-1 0 4 16,-2-2 0-16,0-6-6 16,2 0 9-16,-2-5-6 15,2-5-5-15,0-1-46 16,3-2 19-16,2-5-44 15,6 0-35-15,1-33-40 16</inkml:trace>
  <inkml:trace contextRef="#ctx0" brushRef="#br0" timeOffset="97759.7812">28492 5742 142 0,'0'0'156'0,"0"0"-131"0,0 0 30 16,0 0-14-16,0 0-34 15,0 0 6-15,-29 3-9 16,29-3 6-16,0 0-5 15,0 0 2-15,0 0-13 16,0 0 6-16,0 0 0 16,0 0 13-16,0 0-12 15,0 0 15-15,0 0 23 16,0-9 26-16,12-20-20 16,9-19-45-16,10-8 0 15,5-9-3-15,5-1 4 16,1-6-1-16,3-6 9 15,3-6-5-15,4-1 2 16,-4 3-6-16,4 6 3 0,2 8-4 16,1 1 1-16,10 4 0 15,10-4-1-15,6-2 5 16,1 6-7-16,-4 0 3 16,-7 6 0-16,-11 5-1 15,-6 2 2-15,-2 3-1 16,-8 7 0-16,-1 6 0 15,-12 8 0-15,-7 6 0 32,-4 6 0-32,-2 4-9 15,2-2 10-15,2-2-1 0,1-3 0 0,-2-2 9 0,2 0-17 16,-7 2 8 0,-3 4 0-16,-7 5-2 15,-1 5 9-15,-5 0-7 16,0 3 0-16,0 0 4 0,0 0-13 15,0 0 9-15,0 0 0 16,0 0-8-16,0 0-7 16,0 0-8-16,0 0-87 15,0 13-42-15,0-5-41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21T01:58:44.82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6592 1064 401 0,'0'0'39'0,"0"0"-39"0,0 0-13 15,0 0 13-15,0 0 7 16,0 0 2-16,0 0 51 16,-22-12 25-16,15 12-29 15,5-1-7-15,-2 1-31 16,4 0-8-16,0 0-10 0,0 0 0 16,0-3-7-16,0 1 1 15,0 2 6-15,0-1-7 16,0 1 7-16,0 0 0 15,0 0 10-15,0 0 10 16,0 0-5-16,0-3-3 16,-5 2 6-16,3 1 2 15,0 0-12-15,2 0-2 16,0 0-6-16,0 0-5 16,0 0-6-16,0 42-4 15,0 38 5-15,0 39 8 16,0 26 4-16,0 10 0 15,4-4-2-15,1-7 0 0,3-16 0 16,6-18 1-16,6-19 4 16,7-23 1-16,6-18-6 15,5-16 0-15,2-10 8 16,0-12-8-16,-2-4 2 16,1-8-2-16,-6 0 0 15,0 0 1-15,-2-8-1 16,1-16 2-16,3-13-2 15,-2-8 6-15,5-10-5 16,-2-7 6-16,-7-8-1 16,-5 4-12-1,-8 4 14-15,-7 10 4 0,-7 14 22 16,-2 1-25-16,0-7 18 16,0-14 4-16,-11-9-29 0,-5-2 8 15,1 0-3-15,1 13 7 16,1 0 3-16,4 2-15 15,7 4-2-15,2 9-4 16,0 14-12-16,0 13 7 16,0 8-56-16,0 6-43 15,0 0 30-15,0 0-86 16,2 14-137-16</inkml:trace>
  <inkml:trace contextRef="#ctx0" brushRef="#br0" timeOffset="515.6674">7575 1341 549 0,'0'0'47'16,"0"0"-44"-16,0 0 39 15,0 0 33-15,0 0-30 16,0 0 7-16,-42-14-14 15,42 14-38-15,0 0 1 16,11 0-1-16,24-4 0 16,17 0 47-16,19-2-20 15,12-2 14-15,6-2-38 16,0-2 2-16,-3-4-3 16,3 0 1-16,-6 0-2 15,-8 0 0-15,-9 5 4 0,-18 2-7 16,-14 4 2-1,-12 0 0-15,-11 3 1 0,-5 0-1 16,-2 2-15-16,-4 0 6 16,0-2-15-16,0-4-26 15,0-2-54-15,-12-3-106 16,-11 4-69-16</inkml:trace>
  <inkml:trace contextRef="#ctx0" brushRef="#br0" timeOffset="866.6447">8130 1235 548 0,'0'0'42'0,"0"0"-39"16,0 0 25-16,0 0 31 0,0 0-16 15,0 0-4 1,-11-8 9-16,9 8-8 0,-1 0-9 15,3 12-22-15,0 37 2 16,0 32-10-16,0 38 38 16,0 17-26-16,0 3-8 15,9-11-3-15,11-18-2 16,2-20-3-16,5-22 3 16,-4-14 6-16,-4-15-6 15,-5-15 11-15,-8-6-11 16,-3-12 0-16,-1-6-1 0,-2 0 4 15,0 0-6 1,0 0-8-16,-7-2-31 0,-13-19-84 16,3-12-13-16,3-16-115 15</inkml:trace>
  <inkml:trace contextRef="#ctx0" brushRef="#br0" timeOffset="1415.4091">9331 1283 346 0,'0'0'148'16,"0"0"-54"-16,0 0-38 15,0 0 12-15,0 0-32 16,0 0 13-16,-16-42 2 16,-6 39-11-16,-5 3-4 15,-8 0-22-15,-4 14-9 16,-7 28-5-16,-2 9 0 16,2 12-2-16,6 3 2 15,11-2 0-15,11-8-5 16,14-6 8-16,4-4-6 15,0-10 2-15,8-5-2 0,17-5-5 16,8-7-15-16,5 2 16 16,7-3 2-16,-1-2-20 15,-1 1 16-15,-3 4-10 16,-7 3-17-16,-1 3 36 16,-5 8-11-16,-7-3 11 15,-5 4 4-15,-9 4-1 16,-6-2 1-16,0 6 14 15,-15-3 1-15,-16-4 19 16,-4-3-25-16,-6-5-1 16,-1-3 25-16,-7-4-18 15,0-2-1-15,0-6-17 0,2-6 2 16,9-4-6-16,9-4-15 16,7-4-50-16,2-22-97 15,5-4-244-15</inkml:trace>
  <inkml:trace contextRef="#ctx0" brushRef="#br0" timeOffset="4046.4396">4870 3789 173 0,'0'0'131'16,"0"0"-95"-16,0 0-29 16,0 0-5-16,0 0 20 15,0 0-14-15,0 0 43 16,0 0-32-16,0 0 24 15,0 0-7-15,2 0-6 0,-2 0-30 16,0 0 31-16,0 0-9 16,0 0-9-16,0 0-13 15,0 0 5-15,0 0 0 16,0 0-5-16,0 0 2 16,0 0-7-16,0 0 11 15,0 0-6-15,-2 0 12 16,-11 0 9-16,-3 7-9 15,-1 7-10-15,-2 10 8 16,-1 1-14-16,7 2 4 16,0 0 0-16,6-4-1 15,5 0 1-15,2-6-3 16,0-1 2-16,0-1 1 16,0-6 0-16,9-1 0 0,-2 0-11 15,3 1 11-15,-1 1 0 16,3-1-1-16,-4 1 2 15,1-2 0-15,1-4-1 16,-2-2-2-16,1-2 2 16,0 0 0-16,0 0 1 15,2 0 6-15,-2 0-7 16,2 0 0-16,-2-3 1 16,2-8-1-16,-2 1 0 15,2-2 0-15,-2 1 3 31,-2-2-3-31,0 2 0 16,-3-4 1-16,2-1 1 0,1-2-1 0,0 2-1 16,-2-2 0-16,-1 1 1 0,0 0-1 15,-4 3 0-15,0 5 5 16,0 3 9-16,0 3-8 16,0-2 18-16,0-2-15 15,-4-1-8-15,-5 0 2 16,-2 1-3-16,2 1 1 15,-4 4 0-15,-1 1 0 16,1-3-1-16,-1 2 3 16,1 0-1-16,-1 2-2 0,6 0 0 15,1-2 9 1,3-1-7-16,2 2-2 0,0 1-6 16,2 0 6-16,0 0-2 15,0 0 0-15,0 0-69 16,-3 0-105-16</inkml:trace>
  <inkml:trace contextRef="#ctx0" brushRef="#br0" timeOffset="6883.0319">5821 3232 417 0,'0'0'88'0,"0"0"-55"15,0 0 19-15,0 0-5 16,0 0-15-16,0 0 1 16,-2-11-23-16,2 11-4 15,0 19-3-15,0 32 2 16,5 29 33-16,8 30 50 16,-2 18-65-16,0 6 5 15,1-7-23-15,-8-19-5 16,3-23 12-16,-1-30-1 15,-2-16 3-15,1-15-14 16,-2-14 0-16,-3-5 1 0,0-5-1 16,0 0-14-1,0-5-17-15,0-29-72 0,-5-14-70 16,-2-8-22-16,1 4-111 16</inkml:trace>
  <inkml:trace contextRef="#ctx0" brushRef="#br0" timeOffset="7549.2466">6376 3502 429 0,'0'0'66'0,"0"0"-39"15,0 0 41-15,0 0 0 16,0 0 21-16,0 0-63 15,-46 11-23-15,1 15 4 16,-11 8-1-16,-9 6 25 16,-3 2 8-16,-9 2-25 15,6 0 10-15,11-8-19 16,16-8-5-16,17-9 10 16,16-11-5-16,11-4-9 15,0-2 4-15,7 2-29 16,26 4 8-16,21 4 15 15,13 4 6-15,10 8-4 0,6 0 11 16,-6 5-7-16,-5-4 4 16,-12 0 0-16,-7-4-1 15,-8-7-3-15,-11-2 2 16,-5-3-1-16,-7-6-1 16,-5-1-4-16,-1-2-12 15,4 0-21-15,2 0 31 16,7-24-8-16,5-7 14 15,3-12 0-15,4-3-9 16,-3-7 9-16,0 2-3 16,-7-2 1-16,-2 6-2 15,-7 3 0-15,-7 7 4 0,-3 9-10 16,-10 8 8-16,-2 8 1 16,0 4 1-16,-24 4 11 15,-14 4 4-15,-11 0-8 16,-10 18-4-16,-3 20 24 15,0 16 4-15,8 12-8 16,14 5 1-16,16-5-3 16,17-8-18-16,7-12-3 15,20-7-5-15,18-11 1 16,14-9 3-16,4-8 0 16,3-11-3-16,3 0 4 15,4-11-33-15,-6-17-84 16,-5-4-32-16,-8-2-99 0</inkml:trace>
  <inkml:trace contextRef="#ctx0" brushRef="#br0" timeOffset="8249.4372">7341 3613 369 0,'0'0'0'16,"0"0"7"-16,0 0-7 16,0 0 5-16,0 0 20 0,0 0 58 15,-84-25-10 1,63 25-27-16,-1 0 11 0,0 0-1 16,0 0-24-16,3 0-21 15,9 0-2-15,5 1 44 16,5 5-40-16,0 10-13 15,13 12-30-15,16 15 26 16,11 4-1-16,1 8 5 16,-1-3-14-16,-5 0-4 15,-6-6 0-15,-6-6 8 16,-12-7 0-16,-7-12 10 16,-4-5 6-16,-2-6-2 15,-25-4 17-15,-9-6 7 0,-6 0-16 16,-5 0 14-1,3-9 8-15,11-4 1 0,12 3-15 16,10 5-20-16,11 0 0 16,0 3-10-16,18-4-69 15,18-3 53-15,10-6 8 16,10 0 2-16,7-3 14 16,1-3-9-16,1-5-19 15,1-4 16-15,-3-2-37 16,-3-6 21-16,-6-4 10 15,-10 1 1-15,-13 0 15 16,-13 2 3-16,-13 7 1 16,-5 9 10-16,-9 4 41 15,-22 7-23-15,-17 4 29 0,-2 8-36 16,-6 0 21-16,2 8-28 16,10 24 33-16,9 8-8 15,12 13-34-15,13 8 5 16,10 6-7-16,6-4-2 15,27-4 10-15,11-11-11 16,14-15-2-16,7-12-2 16,1-13-46-16,4-8-47 15,-3-5-25-15,-11-29-53 16,-8-10-175-16</inkml:trace>
  <inkml:trace contextRef="#ctx0" brushRef="#br0" timeOffset="9347.8946">8028 3541 547 0,'0'0'124'16,"0"0"-86"-16,0 0-38 15,0 0 10-15,-14 132-12 16,14-23 4-16,8 13 8 16,2 4 6-16,1 3-16 15,3-10 20-15,-6-8 8 16,-1-4-20-16,-5-17 33 15,-2-22-31-15,0-28-1 16,0-20 12-16,0-18-6 16,0-2 16-16,0-13-22 0,-7-34-3 15,-6-23-3 1,-3-18-3-16,6-17 0 0,-2-4-1 16,5-4 2-16,7-4-2 15,0 3 1-15,2 6-13 16,21 14 12-16,10 18-20 15,1 23 2-15,3 26-2 16,4 16-33-16,1 11 19 16,0 13 31-16,-6 32-8 15,-5 15 10-15,-13 17 2 16,-9 1 0-16,-9-6 5 16,0-8-4-16,-15-16 13 15,-10-10 30-15,-4-9 2 16,2-10 8-16,5-5-28 15,4-7-25-15,12-7 1 0,6 0-2 16,0 0-27 0,2-18-41-16,25-22 7 0,15-17 39 15,9-10-11-15,2-4 10 16,-1 9-21-16,-13 12 4 16,-10 15 37-16,-13 21-5 15,-9 9 8-15,-7 5 60 16,0 0 1-16,-9 16 42 15,-24 34-52-15,-8 24-50 16,-3 10 27-16,6 2 13 16,14-24-27-16,15-22-2 15,9-15-9-15,4-19-6 0,23-6-20 16,11-11-1-16,6-36-10 16,-1-20 9-16,-1-10-25 15,-9 4 12-15,-10 23-12 16,-10 23 29-16,-6 22 10 15,-7 5 0-15,0 15 11 16,2 28 5-16,1 17 20 16,1 2-16-16,0-6-2 15,7-16 5-15,5-17-12 16,7-17 0-16,8-6 4 16,4-19-4-16,5-27 0 15,4-18-2-15,1-16 3 16,-5-11-1-16,-4-3 5 0,-7-2-5 15,-11 6-12-15,-12 2 12 16,-4 8-10-16,-2 19 8 16,0 23 2-16,-2 20 15 15,-8 16 54-15,-4 2-27 16,3 6-18-16,0 36-24 16,-1 22-5-16,1 21 5 15,5 7 14-15,4-8 16 16,2-12-22-16,0-14-8 15,19-17 0-15,8-18-29 16,-2-13-21-16,0-10-11 16,-6 0 15-16,-5-10 44 15,-5 3 0-15,-5 3 2 0,-2 4 11 16,-2 0 2-16,6 21 3 16,4 22 15-16,3 11 11 15,5-2-27-15,-1-8-14 16,8-16-1-16,9-22-36 15,11-6-45-15,17-31-3 16,11-28-72-16,12-13-58 16,-2-4-30-16</inkml:trace>
  <inkml:trace contextRef="#ctx0" brushRef="#br0" timeOffset="9798.4187">9678 3653 496 0,'0'0'145'16,"0"0"-94"-16,-138 133 6 15,98-83-34-15,11-4 35 0,13-11-24 16,14-8-27-16,2-8-7 16,2-15-35-16,25-4-22 15,7-3 0-15,5-40 42 16,0-14-26-16,-8-1 0 16,-11 16 23-16,-12 20 18 15,-5 18 13-15,-3 4 62 16,0 14-20-16,0 26-48 15,3 12-4-15,-1 7-3 16,4-14 0-16,5-17-2 0,5-16 2 16,6-12-28-16,4-17 13 15,4-30 8-15,-1-21 5 16,-3-11-2-16,-5-5-2 16,-8-2 4-16,-7-6-3 15,-4-9 5-15,-2 3 7 16,0 12-3-16,0 30 19 15,0 26 27-15,-2 22 34 16,0 8-3-16,2 20-55 16,0 48-24-16,0 32 10 15,0 33-4-15,0-1 13 16,0-9-4-16,0-23-16 16,0-26-1-16,14-28-1 15,-1-24-51-15,-3-22-65 16,-8-28-136-16,-2-38-254 0</inkml:trace>
  <inkml:trace contextRef="#ctx0" brushRef="#br0" timeOffset="10369.8912">9671 3695 926 0,'0'0'32'0,"0"0"-32"15,0 0-38-15,0 0 25 16,161 0-33-16,-89-28 27 15,-8-4-19-15,-1-2 14 16,-11 8 12-16,-2 3 12 16,-8 10 9-16,-13 8-7 0,-13 5 6 15,-16 0-4-15,0 31 35 16,-21 17 57-16,-12 15-54 16,2-7-14-1,6-15 2-15,14-12-13 0,11-19-17 16,0-10-18-16,23 0-24 15,10-19 13-15,3-21-7 16,-1-11-8-16,-6-2-3 16,-8 15 16-16,-13 16 24 15,-3 18 7-15,-5 4 11 16,0 26 53-16,2 25-28 16,2 8-15-16,4-3-5 15,5-16-16-15,7-21-5 16,9-19-36-16,6-20-31 15,7-32 40-15,6-13-25 0,0 1 5 16,-5 18 31-16,-7 22 21 16,-15 16 2-16,-9 8 3 15,-6 22 46-15,1 25 20 16,-1 6 40-16,2 2-79 16,3-16-23-16,1-12-9 15,7-17-26-15,1-8 23 16,-1-2-15-16,2 0 2 15,-5 4 14-15,-1 12-6 16,-2 16 8-16,1 17 10 16,-3 8 18-16,-2-1-28 15,4-14-41-15,-4-22-124 16,1-20-307-16</inkml:trace>
  <inkml:trace contextRef="#ctx0" brushRef="#br0" timeOffset="11052.1351">12250 3136 663 0,'0'0'62'0,"0"0"-56"0,0 0-6 16,0 0 0-1,0 0-4-15,0 0 3 0,-16-6-16 16,36 90 17-16,11 39 54 15,7 33 7-15,2 27-8 16,-4-3-29-16,-5-8-15 16,-11-21 8-1,-9-32-11-15,-11-24-4 0,0-21 37 16,-9-19-29-16,-20-17 7 16,-2-12-17-16,-5-18 3 15,-4-8-3-15,-5-18-2 16,-5-29-13-16,-4-16 14 15,2-10-10-15,10-1 11 0,13-3 0 16,14 2-13-16,15-8-7 16,0-13-78-16,13-10-5 15,14-6 26-15,4 4-15 16,-2 7 35-16,0 13 23 16,0 11 21-1,-2 15 5-15,-1 19 6 0,-10 15-47 16,-12 17-141-16</inkml:trace>
  <inkml:trace contextRef="#ctx0" brushRef="#br0" timeOffset="11299.524">11797 3071 658 0,'0'0'7'16,"0"0"-3"-16,0 0-4 0,0 0 18 16,0 0 53-16,114-105-21 15,-58 87-8-15,4 3 8 16,-5 5-50-16,-3 4 0 16,-3 5-17-16,-3 1-106 15,-4 0-63-15,-1 3-149 16</inkml:trace>
  <inkml:trace contextRef="#ctx0" brushRef="#br0" timeOffset="11950.3358">12732 3251 763 0,'0'0'33'0,"0"0"-26"16,-88 156-2-16,64-84 49 0,7 0-30 15,11-16-24-15,6-18 8 16,0-17-8-16,9-20 4 16,15-1-12-16,7-24 17 15,5-27-8-15,-1-12-1 16,-3 3 2-16,-14 20-8 0,-7 18 7 16,-11 19-1-16,0 3 44 15,2 10-17-15,5 37-21 16,8 17-3-16,8 18 14 15,4-7-17 1,10-22-2-16,8-21-3 0,10-26 1 16,10-9-29-16,5-46 25 15,-6-19-8-15,-6-10-17 16,-16 1 23-16,-17 16-59 16,-14 22 48-16,-11 22 20 15,0 14 2-15,-21 3 60 16,-2 13-7-16,-4 25-37 15,4 18-6-15,3 11-8 0,9 7-2 16,7-7-1-16,4-11 11 16,0-12-22-16,22-16 10 31,7-13-11-31,3-13 2 0,-3-2 1 0,-6-24 2 16,0-30 0-16,-9-21 11 15,-6-22-12-15,-5-18 8 16,-3-16 0-16,-11-4-11 15,-28-2-13-15,-17 16-21 16,-8 31 45-16,-5 33 1 16,4 34 98-16,18 23-46 15,16 4-46-15,24 51 4 0,7 26-9 16,23 32-2 0,24 11 0-16,12-6 8 0,13-15-6 15,2-28-2 1,4-25-35-16,-3-23-7 0,-1-27-122 15,-7 0-33-15,-11-38-83 16</inkml:trace>
  <inkml:trace contextRef="#ctx0" brushRef="#br0" timeOffset="12830.7275">13707 3298 755 0,'0'0'123'16,"0"0"-103"-16,0 0-6 15,-9 161-5-15,24-93 2 16,8-10-8-16,1-14-6 0,7-10-1 16,-2-15 4-16,-2-13-1 15,-5-6-14-15,-2-9 12 16,-1-27-6-16,-4-8 3 16,-5 4 3-16,-2 8 3 15,-8 18 0-15,0 8 24 16,0 6-8-16,0 0 4 15,0 0-20-15,0 18-3 16,8 18 2-16,5 12-6 16,10 0 7-16,4-7-5 15,4-16 5-15,5-10-46 16,1-11 26-16,0-4-19 16,-4-7 14-16,-7-12 6 0,-4-8 14 15,-10 1-1-15,-7 4 12 16,-5 0 0-16,0 2 80 15,-5 3-41-15,-9-8-17 16,1-5-27-16,4-6 3 16,4-4-7-16,5-4 3 15,0 1-15-15,27 7-10 16,4 6-19-16,5 8-26 16,3 9 12-16,-6 4-20 0,-4 7 38 15,-10 2-2 1,-7 0 42-16,-8 11 3 15,-4 20 52-15,0 17 53 0,-9 14-53 16,-15 3 20 0,4-11-48-16,7-16-17 0,5-20-8 15,8-13-4-15,0-5-11 16,2 0-8-16,21-27-30 16,4-9 36-16,0-6-5 15,-5 8 0-15,-9 14 15 16,-6 13 3-16,-3 7 2 15,-2 25 24-15,6 21-21 16,0 17 61-16,5 12-49 0,8-3-12 16,3-7 7-1,10-17-9-15,1-26-1 0,5-22 7 16,7-38-7-16,5-41 0 16,1-25-9-16,-2-16 8 15,-9-14 1-15,-15-11 0 16,-15-12-55-16,-12 5 28 15,-10 24-18-15,-28 36 45 16,-15 49 5-16,-7 43 72 16,-1 21 8-16,11 51-31 15,12 50-23-15,13 37-6 16,19 29-16-16,6 0 4 16,21-38-10-16,37-44-3 15,23-55-9-15,10-34-18 16,-1-17 13-16,-11-10 6 0,-16-29-27 15,-16-11-36 1,-20-8-50-16,-21 4-154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81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323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327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4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551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319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60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73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46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96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D13CE-C2F3-4F37-9BC7-5AA48175497A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0DCB9-0A3A-4754-A8BA-DC7044956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56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emf"/><Relationship Id="rId4" Type="http://schemas.openxmlformats.org/officeDocument/2006/relationships/customXml" Target="../ink/ink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02920" y="219456"/>
            <a:ext cx="7854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Tabel</a:t>
            </a:r>
            <a:r>
              <a:rPr lang="en-US" dirty="0" smtClean="0"/>
              <a:t> </a:t>
            </a:r>
            <a:r>
              <a:rPr lang="en-US" dirty="0" err="1" smtClean="0"/>
              <a:t>Kontingensi</a:t>
            </a:r>
            <a:r>
              <a:rPr lang="en-US" dirty="0" smtClean="0"/>
              <a:t>/</a:t>
            </a:r>
            <a:r>
              <a:rPr lang="en-US" dirty="0" err="1" smtClean="0"/>
              <a:t>Tabulasi</a:t>
            </a:r>
            <a:r>
              <a:rPr lang="en-US" dirty="0" smtClean="0"/>
              <a:t> </a:t>
            </a:r>
            <a:r>
              <a:rPr lang="en-US" dirty="0" err="1" smtClean="0"/>
              <a:t>Silang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Chi-Square Test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Pengujian</a:t>
            </a:r>
            <a:r>
              <a:rPr lang="en-US" dirty="0" smtClean="0"/>
              <a:t> </a:t>
            </a:r>
            <a:r>
              <a:rPr lang="en-US" dirty="0" err="1" smtClean="0"/>
              <a:t>Asosiasi</a:t>
            </a:r>
            <a:r>
              <a:rPr lang="en-US" dirty="0" smtClean="0"/>
              <a:t> </a:t>
            </a:r>
            <a:r>
              <a:rPr lang="en-US" dirty="0" err="1" smtClean="0"/>
              <a:t>Peubah</a:t>
            </a:r>
            <a:r>
              <a:rPr lang="en-US" dirty="0" smtClean="0"/>
              <a:t> </a:t>
            </a:r>
            <a:r>
              <a:rPr lang="en-US" dirty="0" err="1" smtClean="0"/>
              <a:t>Kategorik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Chi-Square Test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Pengujian</a:t>
            </a:r>
            <a:r>
              <a:rPr lang="en-US" dirty="0" smtClean="0"/>
              <a:t> </a:t>
            </a:r>
            <a:r>
              <a:rPr lang="en-US" dirty="0" err="1" smtClean="0"/>
              <a:t>Kesamaan</a:t>
            </a:r>
            <a:r>
              <a:rPr lang="en-US" dirty="0" smtClean="0"/>
              <a:t> </a:t>
            </a:r>
            <a:r>
              <a:rPr lang="en-US" dirty="0" err="1" smtClean="0"/>
              <a:t>Proporsi</a:t>
            </a:r>
            <a:r>
              <a:rPr lang="en-US" dirty="0" smtClean="0"/>
              <a:t> </a:t>
            </a:r>
            <a:r>
              <a:rPr lang="en-US" dirty="0" err="1" smtClean="0"/>
              <a:t>antar</a:t>
            </a:r>
            <a:r>
              <a:rPr lang="en-US" dirty="0" smtClean="0"/>
              <a:t> </a:t>
            </a:r>
            <a:r>
              <a:rPr lang="en-US" dirty="0" err="1" smtClean="0"/>
              <a:t>Kelompok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897480" y="144360"/>
              <a:ext cx="11293920" cy="66103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8120" y="137160"/>
                <a:ext cx="11310120" cy="662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557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03652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8323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56853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83480" y="258120"/>
              <a:ext cx="11273760" cy="6600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5920" y="250200"/>
                <a:ext cx="11289240" cy="661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636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13840" y="902880"/>
              <a:ext cx="7100640" cy="5093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5560" y="894600"/>
                <a:ext cx="7118640" cy="51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812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69280" y="217800"/>
              <a:ext cx="10519920" cy="6522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0640" y="210600"/>
                <a:ext cx="10535760" cy="653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5370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97880" y="374760"/>
              <a:ext cx="11580120" cy="6222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320" y="368640"/>
                <a:ext cx="11594520" cy="623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109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17840" y="577440"/>
              <a:ext cx="11253960" cy="6092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1000" y="569520"/>
                <a:ext cx="11264760" cy="610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322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71600" y="106920"/>
              <a:ext cx="9565200" cy="5652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5120" y="99000"/>
                <a:ext cx="9579960" cy="566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204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2840" y="590400"/>
              <a:ext cx="11388600" cy="40964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5280" y="581760"/>
                <a:ext cx="11403360" cy="411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436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24928" y="219456"/>
            <a:ext cx="45445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err="1" smtClean="0"/>
              <a:t>Pertemuan</a:t>
            </a:r>
            <a:r>
              <a:rPr lang="en-US" sz="2800" b="1" dirty="0" smtClean="0"/>
              <a:t> #7</a:t>
            </a:r>
            <a:endParaRPr lang="en-US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10000" y="374760"/>
              <a:ext cx="3754080" cy="13233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2800" y="366840"/>
                <a:ext cx="3767040" cy="134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31400" y="1623600"/>
              <a:ext cx="11086920" cy="503316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120" y="1614600"/>
                <a:ext cx="11102400" cy="504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221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54</Words>
  <Application>Microsoft Office PowerPoint</Application>
  <PresentationFormat>Widescreen</PresentationFormat>
  <Paragraphs>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STAT-IPB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bagusco bagusco</dc:creator>
  <cp:lastModifiedBy>bagusco bagusco</cp:lastModifiedBy>
  <cp:revision>3</cp:revision>
  <dcterms:created xsi:type="dcterms:W3CDTF">2020-10-21T01:04:23Z</dcterms:created>
  <dcterms:modified xsi:type="dcterms:W3CDTF">2020-10-21T02:20:10Z</dcterms:modified>
</cp:coreProperties>
</file>

<file path=docProps/thumbnail.jpeg>
</file>